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28" r:id="rId3"/>
    <p:sldId id="33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D09BE-D056-4350-BD16-908AE4109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D4494-5838-496F-82D4-760FBDD6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4407D-F3AC-477C-A26F-87E7004E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AFE-FE4A-490B-B041-18B7B96B9369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6DBC7-AD17-43D6-AD47-FF3B0478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D5087-9871-4A46-806C-EA5C5469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EB80-1E0D-4313-8D7F-4C31F6D3E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42D52-70E4-4A8A-A92C-F3FCE64F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F0B136-6A31-46C8-A1B5-19815D44B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0D3A3-D9B8-4905-9AF3-E3FFF209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AFE-FE4A-490B-B041-18B7B96B9369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0953C-39C3-4213-AD7E-38B75257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A02D5-A5F6-44C1-9D4E-ABF2284E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EB80-1E0D-4313-8D7F-4C31F6D3E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0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9F2725-2356-438C-881F-181C4B0A2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71C27-7C23-4192-8288-F6BBA21E4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F11EB-79D5-4BD4-82D0-5510503D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AFE-FE4A-490B-B041-18B7B96B9369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4BDA4-5C03-4FE6-9BBD-B3C6F92C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E6589-5951-44AA-A749-5A0B6190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EB80-1E0D-4313-8D7F-4C31F6D3E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0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08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48771-F484-482C-B14D-9857342F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80D5D-FDF5-4C40-91E7-96B3DF4B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9AD6B-D525-4B00-BF43-FB0C07B7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AFE-FE4A-490B-B041-18B7B96B9369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A8DA9-1983-4620-AF2E-74F48F79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51DD7-5C19-4D1A-9659-2F18DBFE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EB80-1E0D-4313-8D7F-4C31F6D3E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98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EEBEC-27B3-44CB-B21E-623B9885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6B84F-6BF2-451B-9B7E-9D851708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5C357-9676-4E1C-96F1-B3170DF7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AFE-FE4A-490B-B041-18B7B96B9369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D7624-EE9F-4250-88D4-643F2768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B0606-1958-41C4-9A2B-DC7199E1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EB80-1E0D-4313-8D7F-4C31F6D3E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3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CF506-D07F-4EB3-B925-04B7D782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2FB79-2DD8-438F-9BC5-087559646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CD6974-2554-4CCD-9199-BF3E13564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89AC8-AC3E-4547-A008-FD35B11F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AFE-FE4A-490B-B041-18B7B96B9369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959E5-F609-4082-BE7C-0E5ABF80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163CF-9C52-40CE-B960-946A64C6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EB80-1E0D-4313-8D7F-4C31F6D3E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1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D1AD3-6931-4871-99C1-09B2CE5C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3950A-CD60-4E89-BA4C-15108AC4F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11F54-9C16-491D-8097-7DB65FC8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21FD6E-0A37-47F7-BEB3-029D00567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223119-33AE-423A-B5B2-B312ED4C4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658588-AF93-4F3B-B6DF-E1CCD79B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AFE-FE4A-490B-B041-18B7B96B9369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1E3CA5-123F-49D2-AA29-31F35C48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469E58-AFD0-4374-B978-4AFE2F41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EB80-1E0D-4313-8D7F-4C31F6D3E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9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73CF5-313E-4F81-BC3F-28ADB97D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A597A0-9C63-4B11-983B-855E0F9B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AFE-FE4A-490B-B041-18B7B96B9369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8AF14E-CE0B-4DAF-94AA-E7461822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EDE36B-CD96-4AE6-8612-0B25A25C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EB80-1E0D-4313-8D7F-4C31F6D3E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5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2F194F-CD87-4B3A-93EB-AC095F9E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AFE-FE4A-490B-B041-18B7B96B9369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8514BF-4C11-45A3-B144-385EA455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989215-17DD-434A-A6DC-956D7630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EB80-1E0D-4313-8D7F-4C31F6D3E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4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3D51A-F1DB-496F-BCD6-FCD3626F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9F3B0-C5D5-471C-BE7E-B20BA250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231D3-14C5-4086-B27C-C9AB0F356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B09EF-53FA-4DAA-8F16-72299AFD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AFE-FE4A-490B-B041-18B7B96B9369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0C1A9-AADE-49CB-B720-8C8B4191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0191C-DC5D-4118-A2FE-8E2F9F5B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EB80-1E0D-4313-8D7F-4C31F6D3E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9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9598E-7119-418F-BD6E-41004411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5F2946-11D2-4C3C-B504-E8280343F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ECC4D2-6568-4E52-859C-DAC15983B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024EF-67F2-4386-8D59-5C684055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AAFE-FE4A-490B-B041-18B7B96B9369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55E87-E8CF-4CCE-8C37-0A092342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D8FA4-6CAD-4BBB-9EEA-3052F16B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EB80-1E0D-4313-8D7F-4C31F6D3E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0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6E74D-DA05-4E43-B10C-50D3B18B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DF096-0DB8-4524-8547-68F16A35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45090-4225-4F50-AF9C-1C1DF4034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AAFE-FE4A-490B-B041-18B7B96B9369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5E7B3-5942-4D21-A612-1DF4496DE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D5945-A274-4F35-9C63-A13472B75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EB80-1E0D-4313-8D7F-4C31F6D3E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AB37-C155-4DC5-BFEE-F32827A1E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8" y="1041400"/>
            <a:ext cx="9144000" cy="2387600"/>
          </a:xfrm>
        </p:spPr>
        <p:txBody>
          <a:bodyPr/>
          <a:lstStyle/>
          <a:p>
            <a:r>
              <a:rPr lang="en-US" altLang="zh-CN"/>
              <a:t>        12.3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D417B1-32EA-45C6-B265-C5EDBD403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r>
              <a:rPr lang="en-US" altLang="zh-CN" sz="3600" dirty="0"/>
              <a:t>1180300227-</a:t>
            </a:r>
            <a:r>
              <a:rPr lang="zh-CN" altLang="en-US" sz="3600" dirty="0"/>
              <a:t>孔德文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50969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7D0020-1153-49CF-8FA3-40D98C9EBD63}"/>
              </a:ext>
            </a:extLst>
          </p:cNvPr>
          <p:cNvSpPr txBox="1"/>
          <p:nvPr/>
        </p:nvSpPr>
        <p:spPr>
          <a:xfrm>
            <a:off x="7052616" y="5547955"/>
            <a:ext cx="98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E.addr</a:t>
            </a:r>
            <a:r>
              <a:rPr lang="en-US" altLang="zh-CN" sz="1400" dirty="0"/>
              <a:t>=</a:t>
            </a:r>
            <a:r>
              <a:rPr lang="en-US" altLang="zh-CN" sz="1400" dirty="0" err="1"/>
              <a:t>i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93233A-F39D-49EB-8408-EEC97C05500C}"/>
              </a:ext>
            </a:extLst>
          </p:cNvPr>
          <p:cNvSpPr txBox="1"/>
          <p:nvPr/>
        </p:nvSpPr>
        <p:spPr>
          <a:xfrm>
            <a:off x="8276499" y="5549666"/>
            <a:ext cx="98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E.addr</a:t>
            </a:r>
            <a:r>
              <a:rPr lang="en-US" altLang="zh-CN" sz="1400" dirty="0"/>
              <a:t>=j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721546-5E95-4078-A619-F3B5A5BB25D8}"/>
              </a:ext>
            </a:extLst>
          </p:cNvPr>
          <p:cNvSpPr txBox="1"/>
          <p:nvPr/>
        </p:nvSpPr>
        <p:spPr>
          <a:xfrm>
            <a:off x="11318650" y="5547955"/>
            <a:ext cx="98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E.addr</a:t>
            </a:r>
            <a:r>
              <a:rPr lang="en-US" altLang="zh-CN" sz="1400" dirty="0"/>
              <a:t>=j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AC372C-5FEF-4A44-A87D-88BAAFC85732}"/>
              </a:ext>
            </a:extLst>
          </p:cNvPr>
          <p:cNvSpPr txBox="1"/>
          <p:nvPr/>
        </p:nvSpPr>
        <p:spPr>
          <a:xfrm>
            <a:off x="10178015" y="5548848"/>
            <a:ext cx="98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E.addr</a:t>
            </a:r>
            <a:r>
              <a:rPr lang="en-US" altLang="zh-CN" sz="1400" dirty="0"/>
              <a:t>=</a:t>
            </a:r>
            <a:r>
              <a:rPr lang="en-US" altLang="zh-CN" sz="1400" dirty="0" err="1"/>
              <a:t>i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DA3779-F265-4FB4-B17C-2AB1F4B1C604}"/>
              </a:ext>
            </a:extLst>
          </p:cNvPr>
          <p:cNvSpPr txBox="1"/>
          <p:nvPr/>
        </p:nvSpPr>
        <p:spPr>
          <a:xfrm>
            <a:off x="6461760" y="5547955"/>
            <a:ext cx="47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23A02A-F2BA-4A0C-990E-D0E051585D64}"/>
              </a:ext>
            </a:extLst>
          </p:cNvPr>
          <p:cNvSpPr txBox="1"/>
          <p:nvPr/>
        </p:nvSpPr>
        <p:spPr>
          <a:xfrm>
            <a:off x="6189779" y="4609237"/>
            <a:ext cx="2330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=array(5,real)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L.offset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9E60F5C-8F5E-4643-B649-0153884F6E43}"/>
              </a:ext>
            </a:extLst>
          </p:cNvPr>
          <p:cNvCxnSpPr>
            <a:stCxn id="6" idx="0"/>
          </p:cNvCxnSpPr>
          <p:nvPr/>
        </p:nvCxnSpPr>
        <p:spPr>
          <a:xfrm flipV="1">
            <a:off x="6698573" y="5347901"/>
            <a:ext cx="236813" cy="200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BFF5BF-3B32-4235-A6CB-EC1E87939F94}"/>
              </a:ext>
            </a:extLst>
          </p:cNvPr>
          <p:cNvCxnSpPr>
            <a:endCxn id="2" idx="0"/>
          </p:cNvCxnSpPr>
          <p:nvPr/>
        </p:nvCxnSpPr>
        <p:spPr>
          <a:xfrm>
            <a:off x="6934210" y="5347901"/>
            <a:ext cx="613117" cy="200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7E8D4C4-9C8E-427E-B59D-6CDCC59F5CA8}"/>
              </a:ext>
            </a:extLst>
          </p:cNvPr>
          <p:cNvSpPr txBox="1"/>
          <p:nvPr/>
        </p:nvSpPr>
        <p:spPr>
          <a:xfrm>
            <a:off x="6934210" y="3443012"/>
            <a:ext cx="142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=real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L.offset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C5DEAA4-C660-4598-BCED-EE4954AFEE04}"/>
              </a:ext>
            </a:extLst>
          </p:cNvPr>
          <p:cNvCxnSpPr>
            <a:endCxn id="10" idx="2"/>
          </p:cNvCxnSpPr>
          <p:nvPr/>
        </p:nvCxnSpPr>
        <p:spPr>
          <a:xfrm flipV="1">
            <a:off x="7132326" y="4274009"/>
            <a:ext cx="512884" cy="33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EAD6DFF-2D26-40D3-905B-07459D2E8C50}"/>
              </a:ext>
            </a:extLst>
          </p:cNvPr>
          <p:cNvCxnSpPr>
            <a:stCxn id="10" idx="2"/>
          </p:cNvCxnSpPr>
          <p:nvPr/>
        </p:nvCxnSpPr>
        <p:spPr>
          <a:xfrm>
            <a:off x="7645210" y="4274009"/>
            <a:ext cx="1100198" cy="107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B8C4A38-20E8-41B3-A59E-90707D6D309C}"/>
              </a:ext>
            </a:extLst>
          </p:cNvPr>
          <p:cNvSpPr txBox="1"/>
          <p:nvPr/>
        </p:nvSpPr>
        <p:spPr>
          <a:xfrm>
            <a:off x="9675032" y="5560144"/>
            <a:ext cx="47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F5A140-1306-4640-8C25-4D9F053FCF4B}"/>
              </a:ext>
            </a:extLst>
          </p:cNvPr>
          <p:cNvSpPr txBox="1"/>
          <p:nvPr/>
        </p:nvSpPr>
        <p:spPr>
          <a:xfrm>
            <a:off x="6912528" y="2682890"/>
            <a:ext cx="10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E.addr</a:t>
            </a:r>
            <a:r>
              <a:rPr lang="en-US" altLang="zh-CN" sz="1600" dirty="0"/>
              <a:t>=t4</a:t>
            </a:r>
            <a:endParaRPr lang="zh-CN" altLang="en-US" sz="16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925F90E-8CDF-4FD6-B5CE-9FECEBD8A53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447104" y="3021444"/>
            <a:ext cx="0" cy="44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7868037-BF10-437C-9029-B26BE7D7B5B1}"/>
              </a:ext>
            </a:extLst>
          </p:cNvPr>
          <p:cNvSpPr txBox="1"/>
          <p:nvPr/>
        </p:nvSpPr>
        <p:spPr>
          <a:xfrm>
            <a:off x="9455232" y="4555376"/>
            <a:ext cx="203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=array(5,real)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L.offset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91B40A2-443F-4515-B567-D4DC3FE17326}"/>
              </a:ext>
            </a:extLst>
          </p:cNvPr>
          <p:cNvCxnSpPr>
            <a:stCxn id="13" idx="0"/>
          </p:cNvCxnSpPr>
          <p:nvPr/>
        </p:nvCxnSpPr>
        <p:spPr>
          <a:xfrm flipV="1">
            <a:off x="9911845" y="5294040"/>
            <a:ext cx="266170" cy="26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1F0D7CD-2653-407B-9C4D-7712F03EFB4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200839" y="5294040"/>
            <a:ext cx="471887" cy="254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A1AD64A-5053-48D2-BA8F-961FEE183BE7}"/>
              </a:ext>
            </a:extLst>
          </p:cNvPr>
          <p:cNvSpPr txBox="1"/>
          <p:nvPr/>
        </p:nvSpPr>
        <p:spPr>
          <a:xfrm>
            <a:off x="10414828" y="3443012"/>
            <a:ext cx="142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=real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L.offset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=t7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67C96A4-FFDE-4A68-81C2-853EE23072D5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0672726" y="4274009"/>
            <a:ext cx="453102" cy="20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B60068A-8FA8-463D-8240-9500E3E42945}"/>
              </a:ext>
            </a:extLst>
          </p:cNvPr>
          <p:cNvCxnSpPr>
            <a:stCxn id="19" idx="2"/>
          </p:cNvCxnSpPr>
          <p:nvPr/>
        </p:nvCxnSpPr>
        <p:spPr>
          <a:xfrm>
            <a:off x="11125828" y="4274009"/>
            <a:ext cx="587890" cy="1213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F89199C-AD38-455E-9D62-C5EC6D261F21}"/>
              </a:ext>
            </a:extLst>
          </p:cNvPr>
          <p:cNvSpPr txBox="1"/>
          <p:nvPr/>
        </p:nvSpPr>
        <p:spPr>
          <a:xfrm>
            <a:off x="10339203" y="2727431"/>
            <a:ext cx="10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E.addr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=t8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1502C79-931A-40A0-BEF4-5702422D382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0873779" y="3065985"/>
            <a:ext cx="0" cy="404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10044EE-D51B-4D23-B611-FEFCA13553F4}"/>
              </a:ext>
            </a:extLst>
          </p:cNvPr>
          <p:cNvSpPr txBox="1"/>
          <p:nvPr/>
        </p:nvSpPr>
        <p:spPr>
          <a:xfrm>
            <a:off x="8459368" y="1695596"/>
            <a:ext cx="106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E.addr</a:t>
            </a:r>
            <a:r>
              <a:rPr lang="en-US" altLang="zh-CN" sz="1400" dirty="0"/>
              <a:t>=t9</a:t>
            </a:r>
            <a:endParaRPr lang="zh-CN" altLang="en-US" sz="14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5BB3283-3B79-4C84-A97B-1A9D34BD634C}"/>
              </a:ext>
            </a:extLst>
          </p:cNvPr>
          <p:cNvCxnSpPr>
            <a:cxnSpLocks/>
          </p:cNvCxnSpPr>
          <p:nvPr/>
        </p:nvCxnSpPr>
        <p:spPr>
          <a:xfrm flipV="1">
            <a:off x="7645209" y="2032331"/>
            <a:ext cx="1231505" cy="64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ABCE41-4845-421D-B69F-1C258D82B8A1}"/>
              </a:ext>
            </a:extLst>
          </p:cNvPr>
          <p:cNvCxnSpPr>
            <a:cxnSpLocks/>
          </p:cNvCxnSpPr>
          <p:nvPr/>
        </p:nvCxnSpPr>
        <p:spPr>
          <a:xfrm>
            <a:off x="8876714" y="2032331"/>
            <a:ext cx="1538114" cy="69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C800BE6-266D-48E5-857F-EE5C7E663AEB}"/>
              </a:ext>
            </a:extLst>
          </p:cNvPr>
          <p:cNvSpPr txBox="1"/>
          <p:nvPr/>
        </p:nvSpPr>
        <p:spPr>
          <a:xfrm>
            <a:off x="5565194" y="1894547"/>
            <a:ext cx="47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2CC1C8-03A0-4D84-B14E-7F01293989BE}"/>
              </a:ext>
            </a:extLst>
          </p:cNvPr>
          <p:cNvSpPr txBox="1"/>
          <p:nvPr/>
        </p:nvSpPr>
        <p:spPr>
          <a:xfrm>
            <a:off x="6461760" y="1064320"/>
            <a:ext cx="106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 S</a:t>
            </a:r>
            <a:endParaRPr lang="zh-CN" altLang="en-US" sz="14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17A0BDC-EEC3-497F-B969-CAB32EC1873B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038820" y="1372097"/>
            <a:ext cx="957516" cy="45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243182C-921B-4B0D-B2F4-0750D8C2CC0F}"/>
              </a:ext>
            </a:extLst>
          </p:cNvPr>
          <p:cNvCxnSpPr>
            <a:stCxn id="28" idx="2"/>
            <a:endCxn id="24" idx="1"/>
          </p:cNvCxnSpPr>
          <p:nvPr/>
        </p:nvCxnSpPr>
        <p:spPr>
          <a:xfrm>
            <a:off x="6996336" y="1372097"/>
            <a:ext cx="1463032" cy="47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7DE5473-EE69-4598-967F-E4E7A907FB49}"/>
              </a:ext>
            </a:extLst>
          </p:cNvPr>
          <p:cNvCxnSpPr>
            <a:cxnSpLocks/>
          </p:cNvCxnSpPr>
          <p:nvPr/>
        </p:nvCxnSpPr>
        <p:spPr>
          <a:xfrm>
            <a:off x="5703533" y="2202324"/>
            <a:ext cx="0" cy="365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7145633-BF82-43BF-B43E-CA68781D3CA1}"/>
              </a:ext>
            </a:extLst>
          </p:cNvPr>
          <p:cNvSpPr txBox="1"/>
          <p:nvPr/>
        </p:nvSpPr>
        <p:spPr>
          <a:xfrm>
            <a:off x="5570806" y="5855732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   =      a       [   I   ]         [   j   ]       +        b       [   I   ]          [   j   ]</a:t>
            </a:r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6621776-6B7F-4E28-91E8-BD7788A0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6603"/>
            <a:ext cx="5219114" cy="571148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330CF15-5E27-4C5C-B032-E9EF9961183D}"/>
              </a:ext>
            </a:extLst>
          </p:cNvPr>
          <p:cNvSpPr txBox="1"/>
          <p:nvPr/>
        </p:nvSpPr>
        <p:spPr>
          <a:xfrm>
            <a:off x="9528519" y="99290"/>
            <a:ext cx="2663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*40         t5=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*40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t2=j*8           t6=j*8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t3=t1+t2       t7=t5+t6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t4=a[t3]        t8=b[t7]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t9=t4+t8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x=t9</a:t>
            </a:r>
          </a:p>
          <a:p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C75B909-24D3-4FF3-A251-504178825E01}"/>
              </a:ext>
            </a:extLst>
          </p:cNvPr>
          <p:cNvSpPr/>
          <p:nvPr/>
        </p:nvSpPr>
        <p:spPr>
          <a:xfrm>
            <a:off x="170657" y="182880"/>
            <a:ext cx="3346266" cy="501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(1) x = a[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][j] + b[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][j]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E5DF22-7E94-450C-9319-6792AF7ECDCF}"/>
              </a:ext>
            </a:extLst>
          </p:cNvPr>
          <p:cNvSpPr/>
          <p:nvPr/>
        </p:nvSpPr>
        <p:spPr>
          <a:xfrm>
            <a:off x="3584949" y="273420"/>
            <a:ext cx="512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的类型表达式都是 </a:t>
            </a:r>
            <a:r>
              <a:rPr lang="en-US" altLang="zh-CN" dirty="0"/>
              <a:t>array(3, array(5, real))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92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D08ED31-16CB-4B97-92B2-29B134D8F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603"/>
            <a:ext cx="4433781" cy="571148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A446EF5-AE1B-462E-A70C-450BB239CE4B}"/>
              </a:ext>
            </a:extLst>
          </p:cNvPr>
          <p:cNvSpPr/>
          <p:nvPr/>
        </p:nvSpPr>
        <p:spPr>
          <a:xfrm>
            <a:off x="155985" y="56771"/>
            <a:ext cx="3686580" cy="501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73050" lvl="0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(2) x = a[b[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][j]][c[k]]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88DF84-9331-4595-8A2E-E9A3DA4C8DA5}"/>
              </a:ext>
            </a:extLst>
          </p:cNvPr>
          <p:cNvSpPr txBox="1"/>
          <p:nvPr/>
        </p:nvSpPr>
        <p:spPr>
          <a:xfrm>
            <a:off x="4389121" y="6430410"/>
            <a:ext cx="86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    =    a      [     b          [   I   ]         [   j   ]       ]         [       c       [      k      ]      ]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471A9A-DE03-4C8E-8B3F-004E8623847D}"/>
              </a:ext>
            </a:extLst>
          </p:cNvPr>
          <p:cNvSpPr txBox="1"/>
          <p:nvPr/>
        </p:nvSpPr>
        <p:spPr>
          <a:xfrm>
            <a:off x="6688338" y="6122633"/>
            <a:ext cx="98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E.addr</a:t>
            </a:r>
            <a:r>
              <a:rPr lang="en-US" altLang="zh-CN" sz="1400" dirty="0"/>
              <a:t>=</a:t>
            </a:r>
            <a:r>
              <a:rPr lang="en-US" altLang="zh-CN" sz="1400" dirty="0" err="1"/>
              <a:t>i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BC6FFF-039B-4761-8A7C-B751F681AFE7}"/>
              </a:ext>
            </a:extLst>
          </p:cNvPr>
          <p:cNvSpPr txBox="1"/>
          <p:nvPr/>
        </p:nvSpPr>
        <p:spPr>
          <a:xfrm>
            <a:off x="6130432" y="6072176"/>
            <a:ext cx="47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38ABA9-8921-414F-AAEC-CBF6CF333A07}"/>
              </a:ext>
            </a:extLst>
          </p:cNvPr>
          <p:cNvSpPr txBox="1"/>
          <p:nvPr/>
        </p:nvSpPr>
        <p:spPr>
          <a:xfrm>
            <a:off x="6030422" y="5009438"/>
            <a:ext cx="203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=array(5,real)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L.offset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F29165-8276-4C14-9E5D-6EF8082F5705}"/>
              </a:ext>
            </a:extLst>
          </p:cNvPr>
          <p:cNvCxnSpPr>
            <a:cxnSpLocks/>
          </p:cNvCxnSpPr>
          <p:nvPr/>
        </p:nvCxnSpPr>
        <p:spPr>
          <a:xfrm flipV="1">
            <a:off x="6290673" y="5797505"/>
            <a:ext cx="355525" cy="274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CF62994-7DB2-4C9D-901F-16EB70C0D8D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677173" y="5792023"/>
            <a:ext cx="505876" cy="33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81B7095-165A-4B3C-987E-043B1CACD435}"/>
              </a:ext>
            </a:extLst>
          </p:cNvPr>
          <p:cNvSpPr txBox="1"/>
          <p:nvPr/>
        </p:nvSpPr>
        <p:spPr>
          <a:xfrm>
            <a:off x="6930111" y="4167793"/>
            <a:ext cx="142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=real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L.offset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56A23C5-212C-4AA2-BFAB-2610B8A69D3E}"/>
              </a:ext>
            </a:extLst>
          </p:cNvPr>
          <p:cNvCxnSpPr>
            <a:cxnSpLocks/>
          </p:cNvCxnSpPr>
          <p:nvPr/>
        </p:nvCxnSpPr>
        <p:spPr>
          <a:xfrm flipV="1">
            <a:off x="7078531" y="4932236"/>
            <a:ext cx="471782" cy="195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0849AC-17E9-4A7A-BD03-A3FDF6AB3EFE}"/>
              </a:ext>
            </a:extLst>
          </p:cNvPr>
          <p:cNvCxnSpPr>
            <a:cxnSpLocks/>
          </p:cNvCxnSpPr>
          <p:nvPr/>
        </p:nvCxnSpPr>
        <p:spPr>
          <a:xfrm>
            <a:off x="7532694" y="4944268"/>
            <a:ext cx="857231" cy="109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45C87A8-D2E1-4650-A62C-AABAE18951EB}"/>
              </a:ext>
            </a:extLst>
          </p:cNvPr>
          <p:cNvSpPr txBox="1"/>
          <p:nvPr/>
        </p:nvSpPr>
        <p:spPr>
          <a:xfrm>
            <a:off x="6948849" y="3442207"/>
            <a:ext cx="10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E.addr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CB6C657-CF4B-40D2-A151-2E735F522B34}"/>
              </a:ext>
            </a:extLst>
          </p:cNvPr>
          <p:cNvCxnSpPr>
            <a:cxnSpLocks/>
          </p:cNvCxnSpPr>
          <p:nvPr/>
        </p:nvCxnSpPr>
        <p:spPr>
          <a:xfrm flipH="1">
            <a:off x="7565371" y="3819661"/>
            <a:ext cx="1" cy="43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E900ED3-FE7E-4817-9A82-F8C6D7671FDD}"/>
              </a:ext>
            </a:extLst>
          </p:cNvPr>
          <p:cNvSpPr txBox="1"/>
          <p:nvPr/>
        </p:nvSpPr>
        <p:spPr>
          <a:xfrm>
            <a:off x="8005264" y="6129893"/>
            <a:ext cx="98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E.addr</a:t>
            </a:r>
            <a:r>
              <a:rPr lang="en-US" altLang="zh-CN" sz="1400" dirty="0"/>
              <a:t>=j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BC177C-6AEF-48A6-8D25-B779E34A1ACF}"/>
              </a:ext>
            </a:extLst>
          </p:cNvPr>
          <p:cNvSpPr txBox="1"/>
          <p:nvPr/>
        </p:nvSpPr>
        <p:spPr>
          <a:xfrm>
            <a:off x="5255109" y="3419639"/>
            <a:ext cx="473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id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91D792-1FE1-4138-903B-760F7AAC65F1}"/>
              </a:ext>
            </a:extLst>
          </p:cNvPr>
          <p:cNvSpPr txBox="1"/>
          <p:nvPr/>
        </p:nvSpPr>
        <p:spPr>
          <a:xfrm>
            <a:off x="4182009" y="802714"/>
            <a:ext cx="67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4259C8-C76B-4BCC-869E-2E52A58EA3B0}"/>
              </a:ext>
            </a:extLst>
          </p:cNvPr>
          <p:cNvSpPr txBox="1"/>
          <p:nvPr/>
        </p:nvSpPr>
        <p:spPr>
          <a:xfrm>
            <a:off x="9974114" y="6078300"/>
            <a:ext cx="427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7267A4-A902-4CBF-B1E6-B07D6C1826E8}"/>
              </a:ext>
            </a:extLst>
          </p:cNvPr>
          <p:cNvSpPr txBox="1"/>
          <p:nvPr/>
        </p:nvSpPr>
        <p:spPr>
          <a:xfrm>
            <a:off x="10654612" y="6061043"/>
            <a:ext cx="98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E.addr</a:t>
            </a:r>
            <a:r>
              <a:rPr lang="en-US" altLang="zh-CN" sz="1400" dirty="0"/>
              <a:t>=k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885A3E-9620-400C-AE1C-CF6F9A5F9C79}"/>
              </a:ext>
            </a:extLst>
          </p:cNvPr>
          <p:cNvSpPr txBox="1"/>
          <p:nvPr/>
        </p:nvSpPr>
        <p:spPr>
          <a:xfrm>
            <a:off x="10073442" y="4836176"/>
            <a:ext cx="149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=real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L.offset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D880DA1-0F18-4337-8C6F-451F3D282114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0187699" y="5673612"/>
            <a:ext cx="466913" cy="40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AC08008-CD46-43BF-8BDB-6049AB78C2E7}"/>
              </a:ext>
            </a:extLst>
          </p:cNvPr>
          <p:cNvCxnSpPr>
            <a:endCxn id="25" idx="0"/>
          </p:cNvCxnSpPr>
          <p:nvPr/>
        </p:nvCxnSpPr>
        <p:spPr>
          <a:xfrm>
            <a:off x="10654612" y="5673612"/>
            <a:ext cx="494711" cy="38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BF9B26B-FB61-4050-97D9-1CC835320F48}"/>
              </a:ext>
            </a:extLst>
          </p:cNvPr>
          <p:cNvSpPr txBox="1"/>
          <p:nvPr/>
        </p:nvSpPr>
        <p:spPr>
          <a:xfrm>
            <a:off x="9993607" y="2324112"/>
            <a:ext cx="10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E.addr</a:t>
            </a:r>
            <a:r>
              <a:rPr lang="en-US" altLang="zh-CN" sz="1600" dirty="0"/>
              <a:t>=t7</a:t>
            </a:r>
            <a:endParaRPr lang="zh-CN" altLang="en-US" sz="16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8AE2315-2906-4540-9DC7-C66962D28686}"/>
              </a:ext>
            </a:extLst>
          </p:cNvPr>
          <p:cNvCxnSpPr>
            <a:cxnSpLocks/>
          </p:cNvCxnSpPr>
          <p:nvPr/>
        </p:nvCxnSpPr>
        <p:spPr>
          <a:xfrm>
            <a:off x="10615016" y="2688655"/>
            <a:ext cx="25825" cy="204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0B2C374-2588-4C26-8541-35028D250579}"/>
              </a:ext>
            </a:extLst>
          </p:cNvPr>
          <p:cNvSpPr txBox="1"/>
          <p:nvPr/>
        </p:nvSpPr>
        <p:spPr>
          <a:xfrm>
            <a:off x="5644648" y="2139589"/>
            <a:ext cx="203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=array(5,real)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L.offset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18E61C5-376C-4DFA-B54C-6D012E0ED84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491922" y="2899459"/>
            <a:ext cx="753269" cy="52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EB4B5C9-6B6F-4A67-9774-A58ED572A0C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60251" y="2913845"/>
            <a:ext cx="1223174" cy="52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F363C19-EE4B-4137-B0F5-930D915EF2E4}"/>
              </a:ext>
            </a:extLst>
          </p:cNvPr>
          <p:cNvSpPr txBox="1"/>
          <p:nvPr/>
        </p:nvSpPr>
        <p:spPr>
          <a:xfrm>
            <a:off x="8075737" y="1128993"/>
            <a:ext cx="203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L.type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=real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L.offset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=t9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F60190-8888-4D8A-AE42-FDE2A368F600}"/>
              </a:ext>
            </a:extLst>
          </p:cNvPr>
          <p:cNvCxnSpPr>
            <a:cxnSpLocks/>
          </p:cNvCxnSpPr>
          <p:nvPr/>
        </p:nvCxnSpPr>
        <p:spPr>
          <a:xfrm flipV="1">
            <a:off x="7183049" y="1936418"/>
            <a:ext cx="1266969" cy="307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8357632-56CC-4DB6-83C4-62DA5CC66FC3}"/>
              </a:ext>
            </a:extLst>
          </p:cNvPr>
          <p:cNvCxnSpPr/>
          <p:nvPr/>
        </p:nvCxnSpPr>
        <p:spPr>
          <a:xfrm>
            <a:off x="8499975" y="1926235"/>
            <a:ext cx="1954128" cy="4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EB2E2A76-BDDE-41D4-9854-6BDA10684DE0}"/>
              </a:ext>
            </a:extLst>
          </p:cNvPr>
          <p:cNvSpPr txBox="1"/>
          <p:nvPr/>
        </p:nvSpPr>
        <p:spPr>
          <a:xfrm>
            <a:off x="7929396" y="721995"/>
            <a:ext cx="1707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E.addr</a:t>
            </a:r>
            <a:r>
              <a:rPr lang="en-US" altLang="zh-CN" sz="1600" dirty="0"/>
              <a:t>= t10</a:t>
            </a:r>
            <a:endParaRPr lang="zh-CN" altLang="en-US" sz="1600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93AF30E-084F-47FD-A9B4-1063A213F024}"/>
              </a:ext>
            </a:extLst>
          </p:cNvPr>
          <p:cNvCxnSpPr>
            <a:cxnSpLocks/>
          </p:cNvCxnSpPr>
          <p:nvPr/>
        </p:nvCxnSpPr>
        <p:spPr>
          <a:xfrm>
            <a:off x="8499975" y="1030562"/>
            <a:ext cx="0" cy="14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5F0541D-0EDC-4AF8-BFD7-1E63D47577FB}"/>
              </a:ext>
            </a:extLst>
          </p:cNvPr>
          <p:cNvSpPr txBox="1"/>
          <p:nvPr/>
        </p:nvSpPr>
        <p:spPr>
          <a:xfrm>
            <a:off x="5933858" y="126659"/>
            <a:ext cx="10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 </a:t>
            </a:r>
            <a:r>
              <a:rPr lang="en-US" altLang="zh-CN" sz="1600" dirty="0"/>
              <a:t>S</a:t>
            </a:r>
            <a:endParaRPr lang="zh-CN" altLang="en-US" sz="1600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7F656E3-E084-4261-82C1-F91F4D617F5F}"/>
              </a:ext>
            </a:extLst>
          </p:cNvPr>
          <p:cNvCxnSpPr>
            <a:cxnSpLocks/>
          </p:cNvCxnSpPr>
          <p:nvPr/>
        </p:nvCxnSpPr>
        <p:spPr>
          <a:xfrm flipV="1">
            <a:off x="5103744" y="434436"/>
            <a:ext cx="1364690" cy="30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DF8E186-111A-4D57-AA94-BCE51A9712AD}"/>
              </a:ext>
            </a:extLst>
          </p:cNvPr>
          <p:cNvCxnSpPr>
            <a:cxnSpLocks/>
          </p:cNvCxnSpPr>
          <p:nvPr/>
        </p:nvCxnSpPr>
        <p:spPr>
          <a:xfrm>
            <a:off x="6429864" y="439703"/>
            <a:ext cx="1538102" cy="27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A82FBE6-EA32-4B5A-86FF-07F72868662A}"/>
              </a:ext>
            </a:extLst>
          </p:cNvPr>
          <p:cNvCxnSpPr>
            <a:cxnSpLocks/>
          </p:cNvCxnSpPr>
          <p:nvPr/>
        </p:nvCxnSpPr>
        <p:spPr>
          <a:xfrm>
            <a:off x="4499658" y="1194833"/>
            <a:ext cx="16072" cy="517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0E40013E-C0FD-4108-B993-401B596CAEFD}"/>
              </a:ext>
            </a:extLst>
          </p:cNvPr>
          <p:cNvSpPr txBox="1"/>
          <p:nvPr/>
        </p:nvSpPr>
        <p:spPr>
          <a:xfrm>
            <a:off x="9678265" y="200438"/>
            <a:ext cx="26634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*40            t8=t7*8         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t2=j*8              t9=t5+t8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t3=t1+t2         t10=a[t9]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t4=b[t3]           x=a[t10]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t5=t4*40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t6=k*8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t7=c[t6]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FE0B09-4601-4304-ABE3-BCC100C50723}"/>
              </a:ext>
            </a:extLst>
          </p:cNvPr>
          <p:cNvCxnSpPr>
            <a:cxnSpLocks/>
          </p:cNvCxnSpPr>
          <p:nvPr/>
        </p:nvCxnSpPr>
        <p:spPr>
          <a:xfrm>
            <a:off x="5427260" y="3842579"/>
            <a:ext cx="0" cy="253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7538047-5F17-4F3A-A602-CD6DE36342B5}"/>
              </a:ext>
            </a:extLst>
          </p:cNvPr>
          <p:cNvSpPr/>
          <p:nvPr/>
        </p:nvSpPr>
        <p:spPr>
          <a:xfrm>
            <a:off x="74275" y="527093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数组</a:t>
            </a:r>
            <a:r>
              <a:rPr lang="en-US" altLang="zh-CN" dirty="0"/>
              <a:t>c</a:t>
            </a:r>
            <a:r>
              <a:rPr lang="zh-CN" altLang="en-US" dirty="0"/>
              <a:t>中每个元素（</a:t>
            </a:r>
            <a:r>
              <a:rPr lang="en-US" altLang="zh-CN" dirty="0"/>
              <a:t>real</a:t>
            </a:r>
            <a:r>
              <a:rPr lang="zh-CN" altLang="en-US" dirty="0"/>
              <a:t>类型）占</a:t>
            </a:r>
            <a:r>
              <a:rPr lang="en-US" altLang="zh-CN" dirty="0"/>
              <a:t>8</a:t>
            </a:r>
            <a:r>
              <a:rPr lang="zh-CN" altLang="en-US" dirty="0"/>
              <a:t>个存储单元</a:t>
            </a:r>
          </a:p>
        </p:txBody>
      </p:sp>
    </p:spTree>
    <p:extLst>
      <p:ext uri="{BB962C8B-B14F-4D97-AF65-F5344CB8AC3E}">
        <p14:creationId xmlns:p14="http://schemas.microsoft.com/office/powerpoint/2010/main" val="166543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447</Words>
  <Application>Microsoft Office PowerPoint</Application>
  <PresentationFormat>宽屏</PresentationFormat>
  <Paragraphs>71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华文楷体</vt:lpstr>
      <vt:lpstr>Arial</vt:lpstr>
      <vt:lpstr>Times New Roman</vt:lpstr>
      <vt:lpstr>Wingdings</vt:lpstr>
      <vt:lpstr>Office 主题​​</vt:lpstr>
      <vt:lpstr>        12.3（1）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10</cp:revision>
  <dcterms:created xsi:type="dcterms:W3CDTF">2021-04-12T14:52:06Z</dcterms:created>
  <dcterms:modified xsi:type="dcterms:W3CDTF">2021-04-14T14:42:50Z</dcterms:modified>
</cp:coreProperties>
</file>