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519CB-E6DC-42DD-943A-13D6065A8A9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E602B-2181-4272-BFF1-D66251014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4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9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23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 smtClean="0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9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05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3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 smtClean="0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49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45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2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0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6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72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03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4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4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85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52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8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5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3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8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3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while a&lt;c ˄ b&lt;d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if a=1 then c:=c+1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	else while a&lt;=d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a:=a+2</a:t>
            </a: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13.3(1)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6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87423" y="4246685"/>
            <a:ext cx="2510192" cy="171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573823" y="4668715"/>
            <a:ext cx="2593731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87423" y="2523392"/>
            <a:ext cx="2316762" cy="125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73823" y="4114800"/>
            <a:ext cx="2497015" cy="422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87423" y="703385"/>
            <a:ext cx="2316762" cy="174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5800" y="3552092"/>
            <a:ext cx="2611315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04437"/>
            <a:ext cx="3824654" cy="5051239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400" kern="1200" dirty="0" smtClean="0">
                <a:solidFill>
                  <a:prstClr val="black"/>
                </a:solidFill>
                <a:ea typeface="华文楷体" panose="02010600040101010101" pitchFamily="2" charset="-122"/>
              </a:rPr>
              <a:t>先将语句表示为三地址代码的形式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</a:rPr>
              <a:t>,</a:t>
            </a:r>
            <a:r>
              <a:rPr lang="zh-CN" altLang="en-US" sz="2400" kern="1200" dirty="0" smtClean="0">
                <a:solidFill>
                  <a:prstClr val="black"/>
                </a:solidFill>
                <a:ea typeface="华文楷体" panose="02010600040101010101" pitchFamily="2" charset="-122"/>
              </a:rPr>
              <a:t>再写成四元式序列（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</a:rPr>
              <a:t>op,arg1,arg2,result</a:t>
            </a:r>
            <a:r>
              <a:rPr lang="zh-CN" altLang="en-US" sz="2400" kern="1200" dirty="0" smtClean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endParaRPr lang="en-US" altLang="zh-CN" sz="2400" kern="1200" dirty="0" smtClean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400" kern="1200" dirty="0" smtClean="0">
                <a:solidFill>
                  <a:prstClr val="black"/>
                </a:solidFill>
                <a:ea typeface="华文楷体" panose="02010600040101010101" pitchFamily="2" charset="-122"/>
              </a:rPr>
              <a:t>（设指令编号从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 smtClean="0">
                <a:solidFill>
                  <a:prstClr val="black"/>
                </a:solidFill>
                <a:ea typeface="华文楷体" panose="02010600040101010101" pitchFamily="2" charset="-122"/>
              </a:rPr>
              <a:t>开始）</a:t>
            </a:r>
            <a:endParaRPr lang="en-US" altLang="zh-CN" sz="2400" kern="1200" dirty="0" smtClean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400" kern="1200" dirty="0" smtClean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</a:rPr>
              <a:t>while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a&lt;c ˄ b&lt;d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</a:rPr>
              <a:t>if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a=1 then c:=c+1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</a:rPr>
              <a:t>else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while a&lt;=d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:=a+2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13.3(1)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87423" y="246185"/>
            <a:ext cx="2699239" cy="65101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三地址代码：</a:t>
            </a:r>
            <a:endParaRPr lang="en-US" altLang="zh-CN" sz="2400" kern="1200" dirty="0" smtClean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a&lt;c </a:t>
            </a:r>
            <a:r>
              <a:rPr lang="en-US" altLang="zh-CN" sz="2400" kern="1200" dirty="0" err="1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14</a:t>
            </a:r>
          </a:p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b&lt;d </a:t>
            </a:r>
            <a:r>
              <a:rPr lang="en-US" altLang="zh-CN" sz="2400" kern="1200" dirty="0" err="1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5</a:t>
            </a:r>
          </a:p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14</a:t>
            </a:r>
          </a:p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a=1 </a:t>
            </a:r>
            <a:r>
              <a:rPr lang="en-US" altLang="zh-CN" sz="2400" kern="1200" dirty="0" err="1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7</a:t>
            </a:r>
          </a:p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9</a:t>
            </a:r>
          </a:p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c=c+1</a:t>
            </a:r>
          </a:p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13</a:t>
            </a:r>
          </a:p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a&lt;=d </a:t>
            </a:r>
            <a:r>
              <a:rPr lang="en-US" altLang="zh-CN" sz="2400" kern="1200" dirty="0" err="1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11</a:t>
            </a:r>
          </a:p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13</a:t>
            </a:r>
          </a:p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a=a+2</a:t>
            </a:r>
          </a:p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9</a:t>
            </a:r>
            <a:b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1</a:t>
            </a:r>
          </a:p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2400" kern="12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651631" y="246185"/>
            <a:ext cx="2699239" cy="651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Tx/>
              <a:buSzPct val="100000"/>
              <a:buNone/>
              <a:defRPr/>
            </a:pP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四元式序列：</a:t>
            </a:r>
            <a:endParaRPr lang="en-US" altLang="zh-CN" sz="2400" dirty="0" smtClean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(j&lt;,a,c,3)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(j,_,_,14)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(j&lt;,b,d,5)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(j,_,_,14)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(j=,a,1,7)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(j,_,_,9)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(+,c,1,c)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(j,_,_,13)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(j&lt;=,a,d,11)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(j,_,_,13)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(+,a,2,a)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(j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,_,_,9)</a:t>
            </a:r>
            <a:b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(j,_,_,</a:t>
            </a: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462" y="3560884"/>
            <a:ext cx="2751992" cy="430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297115" y="1608992"/>
            <a:ext cx="1490308" cy="2171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070838" y="3209192"/>
            <a:ext cx="716585" cy="1107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167554" y="5134708"/>
            <a:ext cx="6198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6200000" flipV="1">
            <a:off x="4558813" y="3371849"/>
            <a:ext cx="5284177" cy="316525"/>
          </a:xfrm>
          <a:prstGeom prst="bentConnector3">
            <a:avLst>
              <a:gd name="adj1" fmla="val 100083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497515" y="6172200"/>
            <a:ext cx="8616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497515" y="3982915"/>
            <a:ext cx="8616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497515" y="4856285"/>
            <a:ext cx="8616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85541" y="837383"/>
            <a:ext cx="8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外循环</a:t>
            </a:r>
            <a:endParaRPr lang="zh-CN" altLang="en-US" dirty="0"/>
          </a:p>
        </p:txBody>
      </p:sp>
      <p:cxnSp>
        <p:nvCxnSpPr>
          <p:cNvPr id="38" name="肘形连接符 37"/>
          <p:cNvCxnSpPr/>
          <p:nvPr/>
        </p:nvCxnSpPr>
        <p:spPr>
          <a:xfrm rot="16200000" flipV="1">
            <a:off x="6840418" y="4994031"/>
            <a:ext cx="1406768" cy="316521"/>
          </a:xfrm>
          <a:prstGeom prst="bentConnector3">
            <a:avLst>
              <a:gd name="adj1" fmla="val 101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497515" y="5835161"/>
            <a:ext cx="1204548" cy="20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642730" y="5063553"/>
            <a:ext cx="8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7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207</Words>
  <Application>Microsoft Office PowerPoint</Application>
  <PresentationFormat>宽屏</PresentationFormat>
  <Paragraphs>46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等线</vt:lpstr>
      <vt:lpstr>华文楷体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Blends</vt:lpstr>
      <vt:lpstr>1_Blends</vt:lpstr>
      <vt:lpstr>习题13.3(1)</vt:lpstr>
      <vt:lpstr>习题13.3(1)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习题13.3(1)</dc:title>
  <dc:creator>HP</dc:creator>
  <cp:lastModifiedBy>HP</cp:lastModifiedBy>
  <cp:revision>9</cp:revision>
  <dcterms:created xsi:type="dcterms:W3CDTF">2021-04-19T13:40:29Z</dcterms:created>
  <dcterms:modified xsi:type="dcterms:W3CDTF">2021-04-19T15:53:47Z</dcterms:modified>
</cp:coreProperties>
</file>