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2" r:id="rId2"/>
    <p:sldId id="485" r:id="rId3"/>
    <p:sldId id="486" r:id="rId4"/>
    <p:sldId id="487" r:id="rId5"/>
    <p:sldId id="4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853F4-5EC4-4B93-9C7D-58C67597DB7A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E091-A3D6-4A16-B2E3-F36918169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6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9400F-177C-4236-BC7C-5112B38429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49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9400F-177C-4236-BC7C-5112B38429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1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8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0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9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6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2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00" baseline="-25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00" baseline="-25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魏子淇 </a:t>
            </a:r>
            <a:r>
              <a:rPr lang="en-US" altLang="zh-CN" kern="100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1180300911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9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70858F-B9E2-417F-AE1C-8519539B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(1)Repeat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AFA23E-A6A2-4C86-AE1E-469783E9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274" y="1576137"/>
            <a:ext cx="3516814" cy="4556376"/>
          </a:xfrm>
        </p:spPr>
        <p:txBody>
          <a:bodyPr/>
          <a:lstStyle/>
          <a:p>
            <a:r>
              <a:rPr lang="en-US" altLang="zh-CN" dirty="0"/>
              <a:t>S-&gt;repeat S1 while B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14D9C43-5474-4F6D-B5FE-1D10CF00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73" y="1083558"/>
            <a:ext cx="4696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6BCD1E-2B25-47F2-B056-7092180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(1)Repeat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05622A-B2D8-456E-BDC5-3FECB88D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S-&gt;repeat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S.begin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newlable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Lable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S.begin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S1.next=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newlable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();}S1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Lable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(S1.next);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S.begin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800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S.next;}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14D9C43-5474-4F6D-B5FE-1D10CF00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25" y="1253215"/>
            <a:ext cx="4696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E91D28-A12A-437D-AD70-3FB52BA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5FED28-1C7C-4F3A-9A07-8AB52CD2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7713"/>
            <a:ext cx="5844116" cy="4114800"/>
          </a:xfrm>
        </p:spPr>
        <p:txBody>
          <a:bodyPr/>
          <a:lstStyle/>
          <a:p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9F10C9B-DE95-4EFE-ABAA-DF8FB7A2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" y="1186729"/>
            <a:ext cx="550621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48B35F-A5DF-4219-BC6B-079B669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6C5C926-0469-4DC6-BD2A-FB948ADD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5116114" cy="4114800"/>
          </a:xfrm>
        </p:spPr>
        <p:txBody>
          <a:bodyPr/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S-&gt;for(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{S1.next=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();}S1;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(S1.next);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();}B;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{S2.next=S1.next;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S2.begin=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(S2.begin):}S2)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Lable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S3.next=S2.begin;}S3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{gen(‘goto’,S2.begin);}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B348C9-F1B6-4A53-ADC4-11E3B6CF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50" y="1422399"/>
            <a:ext cx="550621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647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</Words>
  <Application>Microsoft Office PowerPoint</Application>
  <PresentationFormat>宽屏</PresentationFormat>
  <Paragraphs>35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Wingdings</vt:lpstr>
      <vt:lpstr>Blends</vt:lpstr>
      <vt:lpstr>习题13.1</vt:lpstr>
      <vt:lpstr>(1)Repeat语句</vt:lpstr>
      <vt:lpstr>(1)Repeat语句</vt:lpstr>
      <vt:lpstr>(2)for循环语句</vt:lpstr>
      <vt:lpstr>(2)for循环语句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(1)Repeat语句</dc:title>
  <dc:creator>魏 子淇</dc:creator>
  <cp:lastModifiedBy>Administrator</cp:lastModifiedBy>
  <cp:revision>10</cp:revision>
  <dcterms:created xsi:type="dcterms:W3CDTF">2021-04-19T14:41:19Z</dcterms:created>
  <dcterms:modified xsi:type="dcterms:W3CDTF">2021-04-20T01:28:03Z</dcterms:modified>
</cp:coreProperties>
</file>