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380" y="1185545"/>
            <a:ext cx="8977630" cy="2243455"/>
          </a:xfrm>
        </p:spPr>
        <p:txBody>
          <a:bodyPr>
            <a:normAutofit/>
          </a:bodyPr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6.3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节（控制语句的翻译）所示的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中添加处理下列控制流构造的翻译方案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(1) repeat</a:t>
            </a:r>
            <a:r>
              <a:rPr lang="zh-CN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 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repeat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i="1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控制流语句代码结构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图</a:t>
            </a:r>
            <a:endParaRPr lang="zh-CN" altLang="en-US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54040" y="3257550"/>
            <a:ext cx="59232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S.next：是一个地址，该地址中存放了紧跟在S代码之后的指令(S的后继指令)的标号</a:t>
            </a:r>
            <a:br>
              <a:rPr lang="zh-CN" altLang="en-US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zh-CN" altLang="en-US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B.true：是一个地址，该地址中存放了当B为真时控制流转向的指令的标号</a:t>
            </a:r>
            <a:br>
              <a:rPr lang="zh-CN" altLang="en-US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zh-CN" altLang="en-US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B.false：是一个地址，该地址中存放了当B为假时控制流转向的指令的标号</a:t>
            </a:r>
            <a:br>
              <a:rPr lang="zh-CN" altLang="en-US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S1.code</a:t>
            </a:r>
            <a:r>
              <a:rPr lang="zh-CN" altLang="en-US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B.code</a:t>
            </a:r>
            <a:r>
              <a:rPr lang="zh-CN" altLang="en-US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S1</a:t>
            </a:r>
            <a:r>
              <a:rPr lang="zh-CN" altLang="en-US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执行的</a:t>
            </a:r>
            <a:r>
              <a:rPr lang="zh-CN" altLang="en-US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操作</a:t>
            </a:r>
            <a:endParaRPr lang="zh-CN" altLang="en-US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4055" y="3429000"/>
            <a:ext cx="3291840" cy="2553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4405" y="3355340"/>
            <a:ext cx="11127105" cy="350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翻译方案：</a:t>
            </a:r>
            <a:endParaRPr lang="en-US" altLang="zh-CN" kern="100" dirty="0"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S.begin=newlabel()             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读入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repeat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，调用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newlabel()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函数生成一个用于存放标号的临时变量，把函数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S1.next = newlabel()                                  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返回的地址赋值给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S.begin</a:t>
            </a:r>
            <a:endParaRPr lang="en-US" altLang="zh-CN" kern="100" dirty="0"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B.true = S.begin                                         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S.begin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的值，也就是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repeat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函数返回的地址赋值给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B.true</a:t>
            </a:r>
            <a:endParaRPr lang="en-US" altLang="zh-CN" kern="100" dirty="0"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B.false = S.next                    </a:t>
            </a:r>
            <a:endParaRPr lang="en-US" altLang="zh-CN" kern="100" dirty="0"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S.code = label(S.begin) || S1.code           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label(S.begin):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repeat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语句第一条指令的标号赋值给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S.begin</a:t>
            </a:r>
            <a:endParaRPr lang="en-US" altLang="zh-CN" kern="100" dirty="0"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       || label(S1.next) || B.code</a:t>
            </a:r>
            <a:endParaRPr lang="en-US" altLang="zh-CN" kern="100" dirty="0"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434975"/>
            <a:ext cx="3538855" cy="2745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19980" y="847090"/>
            <a:ext cx="6196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读入</a:t>
            </a:r>
            <a:r>
              <a:rPr lang="en-US" altLang="zh-CN"/>
              <a:t>repeat</a:t>
            </a:r>
            <a:r>
              <a:rPr lang="zh-CN" altLang="en-US"/>
              <a:t>，先执行</a:t>
            </a:r>
            <a:r>
              <a:rPr lang="en-US" altLang="zh-CN"/>
              <a:t>S1</a:t>
            </a:r>
            <a:r>
              <a:rPr lang="zh-CN" altLang="en-US"/>
              <a:t>指令，</a:t>
            </a:r>
            <a:r>
              <a:rPr lang="en-US" altLang="zh-CN"/>
              <a:t>S1</a:t>
            </a:r>
            <a:r>
              <a:rPr lang="zh-CN" altLang="en-US"/>
              <a:t>执行完后，跳转到</a:t>
            </a:r>
            <a:r>
              <a:rPr lang="en-US" altLang="zh-CN"/>
              <a:t>while</a:t>
            </a:r>
            <a:r>
              <a:rPr lang="zh-CN" altLang="en-US"/>
              <a:t>语句执行</a:t>
            </a:r>
            <a:r>
              <a:rPr lang="en-US" altLang="zh-CN"/>
              <a:t>B</a:t>
            </a:r>
            <a:r>
              <a:rPr lang="zh-CN" altLang="en-US"/>
              <a:t>的指令，判断布尔表达式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zh-CN" altLang="en-US"/>
              <a:t>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为</a:t>
            </a:r>
            <a:r>
              <a:rPr lang="en-US" altLang="zh-CN"/>
              <a:t>true</a:t>
            </a:r>
            <a:r>
              <a:rPr lang="zh-CN" altLang="en-US"/>
              <a:t>时，执行</a:t>
            </a:r>
            <a:r>
              <a:rPr lang="en-US" altLang="zh-CN"/>
              <a:t>S1</a:t>
            </a:r>
            <a:r>
              <a:rPr lang="zh-CN" altLang="en-US"/>
              <a:t>的第一条</a:t>
            </a:r>
            <a:r>
              <a:rPr lang="zh-CN" altLang="en-US"/>
              <a:t>指令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为</a:t>
            </a:r>
            <a:r>
              <a:rPr lang="en-US" altLang="zh-CN"/>
              <a:t>false</a:t>
            </a:r>
            <a:r>
              <a:rPr lang="zh-CN" altLang="en-US"/>
              <a:t>时，执行</a:t>
            </a:r>
            <a:r>
              <a:rPr lang="en-US" altLang="zh-CN"/>
              <a:t>S</a:t>
            </a:r>
            <a:r>
              <a:rPr lang="zh-CN" altLang="en-US"/>
              <a:t>后的第一条</a:t>
            </a:r>
            <a:r>
              <a:rPr lang="zh-CN" altLang="en-US"/>
              <a:t>指令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WPS 演示</Application>
  <PresentationFormat>宽屏</PresentationFormat>
  <Paragraphs>21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华文楷体</vt:lpstr>
      <vt:lpstr>Times New Roman</vt:lpstr>
      <vt:lpstr>Symbol</vt:lpstr>
      <vt:lpstr>Tahoma</vt:lpstr>
      <vt:lpstr>Arial Unicode MS</vt:lpstr>
      <vt:lpstr>Calibri</vt:lpstr>
      <vt:lpstr>楷体_GB2312</vt:lpstr>
      <vt:lpstr>新宋体</vt:lpstr>
      <vt:lpstr>楷体</vt:lpstr>
      <vt:lpstr>Office 主题​​</vt:lpstr>
      <vt:lpstr>习题13.1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邵聪</cp:lastModifiedBy>
  <cp:revision>173</cp:revision>
  <dcterms:created xsi:type="dcterms:W3CDTF">2019-06-19T02:08:00Z</dcterms:created>
  <dcterms:modified xsi:type="dcterms:W3CDTF">2021-04-19T13:21:41Z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92955B340DA2450289BA0938EFA6C574</vt:lpwstr>
  </property>
</Properties>
</file>