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494665"/>
            <a:ext cx="10515600" cy="5682615"/>
          </a:xfrm>
        </p:spPr>
        <p:txBody>
          <a:bodyPr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试将下面的语句翻译成四元式序列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if w&lt;1 then a:=b*c+d else repeat a:=a-1 until a&lt;0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11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试将下面的语句翻译成四元式序列</a:t>
            </a:r>
            <a:br>
              <a:rPr lang="en-US" altLang="zh-CN" sz="311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r>
              <a:rPr lang="zh-CN" altLang="en-US" sz="311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311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4</a:t>
            </a:r>
            <a:r>
              <a:rPr lang="zh-CN" altLang="en-US" sz="311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311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if w&lt;1 then a:=b*c+d else repeat a:=a-1 until a&lt;0</a:t>
            </a:r>
            <a:endParaRPr lang="zh-CN" altLang="en-US" sz="3110"/>
          </a:p>
        </p:txBody>
      </p:sp>
      <p:pic>
        <p:nvPicPr>
          <p:cNvPr id="6" name="内容占位符 5" descr="绘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852930"/>
            <a:ext cx="3239135" cy="4351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0670" y="1863090"/>
            <a:ext cx="61055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	( j&lt; , w , 1 , 3 )</a:t>
            </a:r>
            <a:endParaRPr lang="en-US" altLang="zh-CN"/>
          </a:p>
          <a:p>
            <a:r>
              <a:rPr lang="en-US" altLang="zh-CN"/>
              <a:t>2	( j ,  ,  , 7 )</a:t>
            </a:r>
            <a:endParaRPr lang="en-US" altLang="zh-CN"/>
          </a:p>
          <a:p>
            <a:r>
              <a:rPr lang="en-US" altLang="zh-CN"/>
              <a:t>3	( * , b , c , t1)</a:t>
            </a:r>
            <a:endParaRPr lang="en-US" altLang="zh-CN"/>
          </a:p>
          <a:p>
            <a:r>
              <a:rPr lang="en-US" altLang="zh-CN"/>
              <a:t>4	( + , t1 , d , t2 )</a:t>
            </a:r>
            <a:endParaRPr lang="en-US" altLang="zh-CN"/>
          </a:p>
          <a:p>
            <a:r>
              <a:rPr lang="en-US" altLang="zh-CN"/>
              <a:t>5	( := , t2 ,  , a )</a:t>
            </a:r>
            <a:endParaRPr lang="en-US" altLang="zh-CN"/>
          </a:p>
          <a:p>
            <a:r>
              <a:rPr lang="en-US" altLang="zh-CN"/>
              <a:t>6	( j ,  ,  , 11 )</a:t>
            </a:r>
            <a:endParaRPr lang="en-US" altLang="zh-CN"/>
          </a:p>
          <a:p>
            <a:r>
              <a:rPr lang="en-US" altLang="zh-CN"/>
              <a:t>7	( - , a , 1 , t3 )</a:t>
            </a:r>
            <a:endParaRPr lang="en-US" altLang="zh-CN"/>
          </a:p>
          <a:p>
            <a:r>
              <a:rPr lang="en-US" altLang="zh-CN"/>
              <a:t>8	( := , t3 ,  , a )</a:t>
            </a:r>
            <a:endParaRPr lang="en-US" altLang="zh-CN"/>
          </a:p>
          <a:p>
            <a:r>
              <a:rPr lang="en-US" altLang="zh-CN"/>
              <a:t>9	( j&lt; , a , 0 , 11 )</a:t>
            </a:r>
            <a:endParaRPr lang="en-US" altLang="zh-CN"/>
          </a:p>
          <a:p>
            <a:r>
              <a:rPr lang="en-US" altLang="zh-CN"/>
              <a:t>10	( j ,  ,  , 7 )</a:t>
            </a:r>
            <a:endParaRPr lang="en-US" altLang="zh-CN"/>
          </a:p>
          <a:p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华文楷体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杨盼</dc:creator>
  <cp:lastModifiedBy>八刀</cp:lastModifiedBy>
  <cp:revision>2</cp:revision>
  <dcterms:created xsi:type="dcterms:W3CDTF">2021-04-19T07:24:00Z</dcterms:created>
  <dcterms:modified xsi:type="dcterms:W3CDTF">2021-04-19T08:08:11Z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