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46" r:id="rId3"/>
    <p:sldId id="383" r:id="rId4"/>
    <p:sldId id="384" r:id="rId5"/>
    <p:sldId id="262" r:id="rId6"/>
    <p:sldId id="372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4-07T02:08:17.23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25947 13212 0,'-18'-36'16,"1"36"-16,17-17 16,0-1-16,0 0 15,0 1-15,0-1 16,17 18-16,-17-18 0,0 1 16,0-1-16,0 1 0,0-1 15,-17 18 16,-1-18-15,0 1-16,1 17 0,17-18 16,-18 18-16,0 0 0,1 0 0,-1 0 0,0 0 0,1 0 15,-1 0-15,1 0 0,-19 0 0,1 0 0,35-18 0,-18 18 0,-17 0 16,0 0-16,17 0 0,0 0 0,1 0 0,-36 0 0,18 0 0,-1 0 0,-34 0 16,17 0-16,18 0 0,-1 0 0,1-17 0,0-19 0,0 36 15,-1 0-15,19 0 0,-19 0 0,1 0 0,-36 0 16,36 0-16,0 0 0,0-17 0,-36-1 15,18 18-15,36 0 0,-1 0 0,0 0 0,1 0 0,-1 0 16,0 0-16,1 0 0,-1 0 0,0 0 16,1 0-16,-18 0 15,35 18-15,-18-18 0,0 0 0,1 0 16,-1 0-16,0 0 0,18 17 0,-17-17 0,-1 0 16,36 0 30,-1 0-46,1 18 0,0 0 16,-1-18-16,1 0 0,0 0 0,-1 0 0,1 0 16,17 0-16,0 0 0,-17 0 0,0 0 15,17 0-15,-17 17 0,-1-17 0,1 0 0,-1 0 0,19 0 0,17 0 0,-18 0 16,0 0-16,0 0 0,1 0 0,52 18 0,106-18 16,-141 0-16,123 35 0,-123-35 0,0 0 15,-35 0-15,88 18 0,-89-18 0,1 0 0,35 0 0,-18 0 0,18 0 16,-35 0-16,-1 0 0,1 0 0,17 0 0,0 0 15,-17 0-15,0 0 0,-18-18 47,-36 18-47,19 0 16,-1 0-16,1 0 0,-1 0 0,0 0 16,1 0-16,-19 0 0,19 0 0,-36 0 0,35 0 0,-17 0 15,0 0-15,17 0 0,-17 0 0,17 0 0,-17 0 0,-18 0 0,18 0 16,17 0-16,-53 0 0,36 0 0,17 0 0,-70 0 0,53 0 15,35-17-15,-18 17 0,-17 0 0,-53 0 16,70 0-16,-52-18 0,52 18 16,0 0-16,1 0 0,17 18 0,-18-18 15,36 0 17,-1 0-32,1 0 15,0 0-15,-1 0 0,1 0 16,0 0-16,17 0 0,0 35 15,-17-35-15,17 0 0,-35 18 0,18-18 0,-1 0 16,1 0-16,0 0 0,-1 0 0,1 0 16,0 0-16,-1 0 0,1 0 15,-1 0-15,1 0 0,-18 17 16,18-17-16,-1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4-07T02:08:18.46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25100 13070 0,'18'0'0,"-18"-17"0,17 17 16,1 0-1,0 0-15,-1 0 0,1 0 16,0 0-16,-1 0 0,-17-18 0,18 1 0,17 17 16,-17 0-16,-1 0 0,19-18 0,-19 18 0,-17-35 15,36 35-15,-19-18 0,1 18 0,0-18 0,17 1 16,0 17-16,18-36 0,-53 19 0,35 17 15,-17 0-15,0 0 0,-1 0 0,1 0 0,17-18 0,-17 18 16,-1 0-16,-17-18 0,36 18 0,-19-17 16,1 17-16,0 0 0,-1 0 0,1 0 15,0 0-15,-1 0 16,-17-18-16,18 18 16,-18-17 93,-18 17-93,1 0-16,-1 0 0,-17 0 15,17 0-15,-17 0 0,17 0 0,0 0 16,-17 0-16,18-18 15,-19 18-15,19 0 0,17 18 16,-18-18-16,0 0 0,1 17 0,-1-17 16,18 18 15,18-18 63,-1 0-94,1 0 0,17 0 15,-17 0-15,0 0 0,-1 0 0,1 0 16,17 0-16,-17 0 0,-18 17 16,17-17-16,-17-17 125,-17 17-125,-19 0 0,19 0 0,-1 0 15,1 0-15,-1 0 0,0 0 0,1 0 0,-19 0 0,19 0 16,-1 17-16,-17-17 0,-1 0 0,19 0 15,-18-17-15,17 17 0,18-18 16,-18 18-16,36 0 78,0 0-62,-1 0-16,36 18 0,-35-18 0,-1 0 15,1 0-15,0 17 0,-1-17 16,-34 0 140,-1 0-140,0 0-16,1 0 16,17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4-07T02:08:20.178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25523 12841 0,'0'-18'93,"18"18"-93,-18-17 16,0-1 0,0 1-1,0-1-15,18 18 31,-18-18-31,0 1 63,-18 17-47,0 0-16,18-18 15,-17 18-15,-1 0 16,18-18-16,-17 18 0,17-17 0,0-1 15,0 0 1,0 1 0,0-1-1,0 1 1,-18 17 0,18-18 15,0 0 0,0 1-31,0-1 16,0 0-1,0 1 17,0-1 30,0 0-62,0 1 16,0-1-1,0 1 1,0-1-16,0 0 16,0 1-1,0-1 1,0 0-1,18 18-15,-18-17 16,0-1 0,0 0-16,0 1 0,17 17 125,-17 17-125,0 1 15,0 0-15,0-1 16,0 1-16,0 0 16,0-1-1,0 1-15,0 0 0,0-1 16,-17-17-16,17 18 0,-18-1 15,18 1-15,0 0 0,0 17 16,0-17-16,0-1 0,0 1 16,0 0-16,-18-18 0,18 17 15,0 1-15,0-1 0,0 1 16,0 0-16,0-1 16,0 1-1,0 0 1,0-1-16,0 1 15,0 0 1,0-1 0,0 1-16,0-1 15,0 1 1,0 0 0,0-1-16,18-17 15,-18 18 1,0-36 62,0 1-78,0-1 16,0 0-16,0 1 15,18-1-15,-18 1 16,0-1-16,0 0 15,0 1-15,0-1 0,17 18 16,-17-18-16,0 1 16,0-1-16,0 0 0,18 1 15,-18-1-15,17 18 32,-17-17-32,0-1 0,0 0 31,0 1 0,0-1-15,0 0-16,0 1 15,0-1 1,0 0 0,0 1 15,18 17-16,-18-18 17,18 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0-04-07T02:08:23.234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25559 12383 0,'0'17'78,"0"1"-63,0-1-15,0 1 0,0 0 0,0 17 16,-18-35-16,18 18 0,0-1 0,-18-17 0,18 18 16,-17 0-16,-1-1 0,18 1 15,-17-1-15,-1-17 0,18 18 0,-18 0 0,18-1 0,-17-17 0,17 18 16,-18-18-16,0 0 0,1 35 0,17-17 16,17-18 62,1-18-78,-18 1 0,18-1 15,-1 0-15,1 18 0,-18-17 16,18 17-16,-18-18 0,17 18 16,18-18-16,-35 1 0,18 17 15,-18-18-15,18 18 0,-18-17 16,17 17-16,-17-18 0,18 18 0,0-18 15,-1 18-15,-34 0 63,-1 0-47,0 0-16,1 0 0,-19 0 0,19 0 0,-18 0 15,17 0-15,0-17 0,1 17 0,-1 0 16,-17 0-16,17 0 0,0 0 15,36-18 17,-18 0-32,18 18 0,-1-17 15,-17-1-15,18 18 0,35-18 0,-35 18 16,17 0-16,-18-17 0,36-1 16,-17 18-16,-19 0 0,1 0 0,0 0 15,-1 0-15,1 0 0,-36 0 47,1 0-47,-1 0 0,0 0 0,-17 18 0,17-18 0,-35 0 16,18 0-16,18 0 0,-1 0 0,-35 0 0,18 35 15,-1-35-15,19 0 0,-1 0 0,1 18 0,-1-18 16,36 0 0,-1 0-16,18 0 15,1 0-15,-19 0 0,36-18 0,-35 0 0,0 18 16,34 0-16,-52-17 0,71-1 0,0-17 0,-18 17 15,17 1-15,-35-1 0,18 0 16,-35 1-16,0 17 0,-36 0 31,0 0-31,-35 17 0,18 1 0,17-18 16,1 18-16,-18-18 0,17 0 0,-35 0 0,35 0 0,-17 0 16,35 17-16,-18-17 0,-17 0 0,17 18 15,-17 17-15,53-35 31,-1 0-31,36-17 0,-35 17 0,17 0 16,54-18-16,-37-17 0,-16 35 16,17 0-16,0-18 0,-36 18 0,36 0 0,-35 0 0,-1 0 15,1 0-15,0 0 0,-1 0 0,-34 0 32,-1 0-32,0 0 0,-17 0 0,17 0 0,1 18 15,-1-18-15,-17 17 0,35 1 0,-18 0 0,-17-18 0,0 35 16,-1-18-16,-16 19 0,34-36 0,0 0 15,1 17-15,52-17 32,-17 0-32,-1 0 15,1 0-15,-1 0 0,1 0 0,17 0 0,-17 0 16,17 0-16,-17 0 0,0 0 0,-18-17 0,-18 17 31,-17 0-31,17 0 16,18 17-16,-18-17 0,-17 0 0,-18 18 0,18-18 15,17 18-15,-35-18 0,36 0 0,-1 0 16,36 0 15,-1 0-31,1 0 0,0 0 0,-1 0 16,1 0-16,17 17 16,-52-17 15,-19 18-31,-17-18 0,-17 0 0,-1 35 15,1 0-15,17-17 16,35-18-16,36 0 31,17 0-31,0 0 0,1 0 0,16 0 0,37 0 16,-54 0-16,53 0 0,18 18 16,17-1-16,71-17 0,-52 0 15,-125 0-15,-52 0 31,17 0-31,-17 0 0,-18 0 0,-35 0 16,0 0-16,52 0 0,-16 0 0,-1 0 0,0 0 0,35 18 16,0-18-16,54 0 15,-1 0-15,0 0 16,18 0-16,0 0 0,106 0 0,-106 0 16,70-35-16,36 17 0,-18-17 15,-70 0-15,-1 35 0,-35 0 0,-17 0 16,-53 17-1,0-17-15,17 18 0,-35-18 0,35 0 0,-17 17 0,-18 1 16,-53 0-16,71 17 0,0-35 0,-89 35 0,18 1 16,89-1-16,-18 0 0,35-17 15,-18-1-15,36 19 16,-1-36-16,71 17 0,1 1 16,-72-18-16,1 0 0,17 0 0,-17 0 0,17 0 15,36 0-15,-36 0 0,-17 0 0,17 0 0,-18-18 0,1 18 16,0 0-16,35 0 0,-36 0 0,-34 0 31,-1 0-15,0 0-16,1 0 15,-1 0-15,36 0 47,-1 0-47,19 0 16,-19 0-16,1 36 0,17-19 0,0-17 15,1 18-15,-36 0 0,17-1 16,1 1-16,-18-1 16,0 1-16,-18 0 0,1-1 0,-1-17 15,-17 18-15,0-18 0,-36 18 0,36-18 0,17 0 16,-17 0-16,-18 0 0,35 0 0,1 0 0,-1 0 16,0 0-16,1 0 0,17 17 31,17-17-31,36-17 15,-35 34-15,0-17 0,34-17 0,142 17 16,-52 0-16,-54 0 0,88-36 0,-70 19 0,123-19 16,-105 36-16,158 0 0,-176-35 0,17 35 0,-17 35 15,-35-17-15,35-18 0,211 0 0,-123-35 0,-70 35 0,140 35 0,-52-35 16,88 71-16,-142-54 0,-87-17 0,105 0 0,-123 0 16,159 0-16,-159 0 0,17 0 0,1 18 0,-53-18 15,-1 0-15,-34 0 16,-36 0-16,-141 18 15,123-18-15,-370 17 0,212-34 16,123-1-16,-35 18 0,-212-18 0,0-17 0,195 17 0,-72-17 16,-193 17-16,-142-52 0,54 35 15,193 35-15,177 0 0,-35 0 0,70 0 0,-53 35 16,106-35-16,1 18 0,16-18 0,19 0 16,52 0-16,0 0 15,36 0-15,-36-18 0,141-35 0,177 53 0,-141-18 16,335-17-16,70 35 0,0-88 15,-158 0-15,123 88 0,124-71 0,-512 36 16,935-18-16,-265 53 0,-88-18 0,-194 36 16,-582-89-16,0 54 0,0-54 15,0 36-15,0 0 0,0-1 16,-35 36 0,-18 0-16,18 0 0,-18 36 0,17-19 15,-34-17-15,35 18 0,-107-18 0,19 0 0,-71 0 0,0 0 0,70 0 16,-17 0-16,-141 35 0,106 0 0,-283 36 0,300-71 15,-299 0-15,140 35 0,89-17 0,-36 17 0,54-35 0,-230 88 0,211-52 16,-422-19-16,387-17 0,-581-35 16,493 70-16,-176 18 0,105 0 15,213-53-15,-36 53 0,158-53 16,72 18-16,34-18 16,125 0-16,16 17 0,-70 1 15,-17-18-15,88 18 0,88-18 0,264 0 16,-140 17-16,211-17 0,-265 18 15,318-53-15,-176 70 0,-53-53 0,-124 36 16,-88-18-16,-106 0 0,318-18 0,-318 18 0,106 0 0,71 0 16,-124 18-16,-36 0 0,72 17 0,-107-35 0,1 0 15,-53 0-15,-1 0 0,-17 17 16,-17-17-16,-107 53 16,36-53-16,-18 18 0,-88 17 0,106-35 0,53 0 15,-89 0-15,1 0 0,-107 18 0,107 0 0,-1-18 0,-52 0 16,88 0-16,-230-18 0,195 18 0,-89 0 0,106 18 15,-52-1-15,34 1 0,-123-1 0,177 1 0,-160 17 16,107-17-16,17-18 0,35 0 16,54 0-16,-1 0 0,18-18 15,18 18-15,-1 0 0,1 0 0,53 0 0,-18-17 16,35 17-16,141 17 0,-158 1 16,228-36-16,-122 18 0,-71 0 15,105-17-15,19-1 0,-107 0 0,71 36 0,18-18 16,0-18-16,-36 1 15,-35 17-15,35 0 0,-158 0 0,88 0 0,-71 0 16,18 17-16,-71-17 16,-17 0-16,0 18 15,0 0-15,-36-18 0,-264 35 0,247-17 16,-159-1-16,0 1 0,159-18 0,-142-18 16,142 106-16,-88-52 0,123-36 0,-141-18 15,70 18-15,71 0 0,-17 0 0,35 0 0,-1 0 0,-34 0 16,70 18-16,-18-18 0,53 0 15,1 0 1,34 0-16,18 17 0,-52-17 0,17 0 0,17 0 16,-17-17-16,0 17 0,53 0 0,-18 0 0,18 0 0,-53 0 0,0-18 15,70 89-15,-105-71 0,105-18 0,-105 18 0,88-53 16,17 35-16,-52 18 0,52-17 16,-70 34-16,-35 1 0,-1-18 0,-17 18 15,-35-1 1,18-17-16,-19 0 0,1 0 0,17 0 0,-70 18 15,-18-18-15,36 0 0,-18 0 0,17 0 0,-158 0 16,105-53-16,-35 35 0,18 36 16,36 0-16,34-1 0,36-17 0,-36 18 0,53-18 15,1 0-15,-1 0 0,18 18 16,35-18 0,-17 0-16,0 0 15,-18-18-15,17 18 0,19 0 16,-19-18-16,1 18 0,0 0 0,-18 18 15,17-18-15,1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DD740-1687-44F1-8493-4A7CD7FD8676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B3276-F76A-4DC9-9839-24CAC0F1DC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6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400F-177C-4236-BC7C-5112B38429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6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1C25FB-AF31-4CD1-88B1-C450019EF6F7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6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0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7E42A-D3B3-4211-95ED-DC7CC3DA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3C5AF-7277-443E-8C80-60292BD68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B89A3-D4E1-45A7-B491-4891346A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EB507-E91F-4AA6-86B4-F45AC079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C3FEE-508B-4C44-BBFE-544E59DE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2F679-909E-4CC5-BD47-1D36ACF6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E638F-BB38-447E-8A9E-15828A92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D6951-02E0-49FD-BC25-A1D69A38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C135-FE5E-4E2A-9594-E0EF561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2F95B-F125-4310-95DF-A41EAC58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8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595807-B9FC-4577-999C-66FE06AD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570D3-481B-4D48-91B3-3D3161A0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013A65-D4E6-4311-B590-ECBE0562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46867-BD19-4E43-8CD6-F59C790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7226C-70F1-47F1-987B-2E804C24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9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85DEA-99C9-482C-8111-902A7702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63FED-D032-46ED-BBB5-86BD834D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EA0FC-DCB3-426D-AB6B-B7E7ECA8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B38C3-3F4E-4812-9793-DC88884D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6EF20-30CC-4688-9A7A-39AAD2FE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30ED6-0D23-4422-9783-6BFB9786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51852-FF01-495D-94CD-0B7B38D2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DBAB5-A222-43AF-BF8E-F93B7382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D3A54-73C6-4C95-8DC8-E10DBFC5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B5CE8-8B4C-435F-AA18-25659E9A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DCE4-1DBC-4F72-9AC7-5B8BC79D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ED347-5B18-437A-9BFB-DF2455349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C4B69-79AF-4327-8270-BBC89AEB4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F4100-5234-4F8D-9738-5B5DCA8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65712-C58C-4D64-98DD-D3C4BB43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1EC1E-0C16-4963-8B5C-A067D898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9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6A723-6C31-411B-9337-D26C1115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2B439-80CF-4CFC-80A3-C4D32744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39C16-E533-4363-94F0-A61E9982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FF986-92E5-4C9A-87B7-762143D72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E01003-3F0A-4950-BB8C-1D3096DAB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3C626B-AA5A-43BC-BCBE-22C47FF5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C6F260-AA44-4DDE-98B5-6D34563B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D6AE1D-3461-471D-A3C2-4A8429F0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257ED-DDAC-4055-8F2E-DBBB90B8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D419B-B0EC-4268-882E-CAD0A372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8471A-47EF-4E18-B87B-7695477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4CD645-CE2F-4A4F-9E2B-8C5AB31B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F923F-02C9-427A-9B9A-3E5B857B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BAFB8-4C8B-4ACD-AFCE-EB12F699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2D78DB-C91C-4058-A142-82F8BEB7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1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E823F-7840-4129-95DF-21A9DBE5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8EAD1-23ED-4BCA-A483-3243618E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216468-C916-4046-8091-B72DB123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D6054-480A-4B02-A22D-97303F50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85765-2ADC-4378-ABAA-F7E1702C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DF9C4-FD21-423F-8279-B94341E0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5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4DF56-2507-4264-A5D5-467C2BEC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F66F8-1CF9-46D6-A6B6-024F500C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B9A9F-0FF1-4B3D-B519-80546894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9DA0F-5246-429A-9DDB-4B0DCBEC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414C9B-B303-462B-81EF-6CB6B8C0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95F70-F671-44D4-BEA3-00D1F204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B46D74-BFFE-4B6B-9025-E1A361B6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2FA84-EA55-4007-9F21-2E3FC872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2666A-C935-4EEA-8A45-228AC7871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304A-9F71-4ED5-928E-DF69C243FD4C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FB7A8-69A8-4369-89E2-A203AB39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F64B9-B3BE-44CB-AB1E-BA0A30193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75B7-3656-4E9F-8AC6-A334F3562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6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3.jpg"/><Relationship Id="rId5" Type="http://schemas.openxmlformats.org/officeDocument/2006/relationships/customXml" Target="../ink/ink2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98287" y="2205483"/>
            <a:ext cx="4328931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编译系统</a:t>
            </a: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31502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24000" y="85725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368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1517651" y="85725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682367" y="2863356"/>
            <a:ext cx="3426657" cy="785812"/>
          </a:xfrm>
          <a:prstGeom prst="rect">
            <a:avLst/>
          </a:prstGeom>
          <a:solidFill>
            <a:srgbClr val="0DC0FF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>
              <a:defRPr/>
            </a:pP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4000" b="1" spc="6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讲习题</a:t>
            </a:r>
            <a:endParaRPr lang="zh-CN" alt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2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6657" y="1607618"/>
            <a:ext cx="10139973" cy="4885257"/>
          </a:xfrm>
        </p:spPr>
        <p:txBody>
          <a:bodyPr/>
          <a:lstStyle/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为下面的产生式写出一个和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讲义</a:t>
            </a:r>
            <a:r>
              <a:rPr lang="en-GB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6.3</a:t>
            </a: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节（控制语句的翻译）中</a:t>
            </a:r>
            <a:r>
              <a:rPr lang="en-GB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类似的</a:t>
            </a:r>
            <a:r>
              <a:rPr lang="en-GB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SDT</a:t>
            </a: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。该产生式表示一个常见的</a:t>
            </a:r>
            <a:r>
              <a:rPr lang="en-GB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语言中的控制流结构。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		L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S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en-US" altLang="zh-CN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endParaRPr lang="en-US" altLang="zh-CN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Step 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：观察发现改控制流语句得到“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”“</a:t>
            </a:r>
            <a:r>
              <a:rPr lang="en-US" altLang="zh-CN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”的嵌套序列</a:t>
            </a:r>
            <a:endParaRPr lang="en-US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800"/>
              </a:lnSpc>
              <a:buSzPct val="100000"/>
              <a:buNone/>
              <a:defRPr/>
            </a:pPr>
            <a:r>
              <a:rPr lang="en-US" altLang="zh-CN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Step 2 </a:t>
            </a:r>
            <a:r>
              <a:rPr lang="zh-CN" altLang="en-US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：改造产生式</a:t>
            </a:r>
            <a:endParaRPr lang="zh-CN" altLang="zh-CN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396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FF9E0BAE-2549-4B5C-9085-784E32CB4F3D}"/>
              </a:ext>
            </a:extLst>
          </p:cNvPr>
          <p:cNvSpPr/>
          <p:nvPr/>
        </p:nvSpPr>
        <p:spPr>
          <a:xfrm>
            <a:off x="1178228" y="2744975"/>
            <a:ext cx="6096000" cy="20117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800"/>
              </a:lnSpc>
              <a:buSzPct val="100000"/>
              <a:defRPr/>
            </a:pPr>
            <a:r>
              <a:rPr lang="zh-CN" altLang="en-US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得到新的产生式</a:t>
            </a:r>
            <a:endParaRPr lang="en-US" altLang="zh-CN" sz="2800" b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800" b="1" kern="100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1S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800"/>
              </a:lnSpc>
              <a:buSzPct val="100000"/>
              <a:defRPr/>
            </a:pPr>
            <a:r>
              <a:rPr lang="en-US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en-US" altLang="zh-CN" sz="2800" b="1" kern="100" dirty="0"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zh-CN" sz="2800" b="1" i="1" kern="100" dirty="0">
                <a:ea typeface="华文楷体" panose="02010600040101010101" pitchFamily="2" charset="-122"/>
                <a:cs typeface="Times New Roman" panose="02020603050405020304" pitchFamily="18" charset="0"/>
              </a:rPr>
              <a:t>ε</a:t>
            </a:r>
            <a:endParaRPr lang="en-US" altLang="zh-CN" sz="2800" b="1" i="1" kern="1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5B750347-D474-4752-94BF-A781FE82A449}"/>
                  </a:ext>
                </a:extLst>
              </p14:cNvPr>
              <p14:cNvContentPartPr/>
              <p14:nvPr/>
            </p14:nvContentPartPr>
            <p14:xfrm>
              <a:off x="8756640" y="4622760"/>
              <a:ext cx="603720" cy="1339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5B750347-D474-4752-94BF-A781FE82A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0800" y="4559400"/>
                <a:ext cx="635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CC445737-1385-4C33-B8F0-1287CBB3227E}"/>
                  </a:ext>
                </a:extLst>
              </p14:cNvPr>
              <p14:cNvContentPartPr/>
              <p14:nvPr/>
            </p14:nvContentPartPr>
            <p14:xfrm>
              <a:off x="9036000" y="4591080"/>
              <a:ext cx="305280" cy="11448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CC445737-1385-4C33-B8F0-1287CBB322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20160" y="4527720"/>
                <a:ext cx="336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090D7608-013D-485C-8C3D-DF8C828C6EB2}"/>
                  </a:ext>
                </a:extLst>
              </p14:cNvPr>
              <p14:cNvContentPartPr/>
              <p14:nvPr/>
            </p14:nvContentPartPr>
            <p14:xfrm>
              <a:off x="9156600" y="4400640"/>
              <a:ext cx="45000" cy="2415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090D7608-013D-485C-8C3D-DF8C828C6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40760" y="4337280"/>
                <a:ext cx="763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489EDB68-F986-465F-B982-0DA213BDD1C3}"/>
                  </a:ext>
                </a:extLst>
              </p14:cNvPr>
              <p14:cNvContentPartPr/>
              <p14:nvPr/>
            </p14:nvContentPartPr>
            <p14:xfrm>
              <a:off x="9093240" y="4419720"/>
              <a:ext cx="3092760" cy="4575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489EDB68-F986-465F-B982-0DA213BDD1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7400" y="4356360"/>
                <a:ext cx="3124080" cy="584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553CDA2-1FD8-49C7-A95D-87CA50589B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66" y="444260"/>
            <a:ext cx="4477109" cy="59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  <a:cs typeface="圆体-简" panose="02010600040101010101" charset="-122"/>
              </a:rPr>
              <a:t>代码结构图</a:t>
            </a:r>
          </a:p>
        </p:txBody>
      </p:sp>
      <p:pic>
        <p:nvPicPr>
          <p:cNvPr id="5" name="图片 4" descr="图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6" y="1566661"/>
            <a:ext cx="5739687" cy="4434143"/>
          </a:xfrm>
          <a:prstGeom prst="rect">
            <a:avLst/>
          </a:prstGeom>
        </p:spPr>
      </p:pic>
      <p:pic>
        <p:nvPicPr>
          <p:cNvPr id="7" name="图片 6" descr="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45" y="764274"/>
            <a:ext cx="6311209" cy="5656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4678-B02A-4199-AA54-978E64E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zh-CN" altLang="en-US" dirty="0"/>
              <a:t>最终得到：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54EFF79-45C7-4F7E-A6EA-21C45CD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776" t="28358" r="40631" b="43470"/>
          <a:stretch>
            <a:fillRect/>
          </a:stretch>
        </p:blipFill>
        <p:spPr bwMode="auto">
          <a:xfrm>
            <a:off x="1693351" y="2174716"/>
            <a:ext cx="9024335" cy="3521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834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940426" y="1916113"/>
            <a:ext cx="3457575" cy="1377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35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zh-CN" altLang="en-US" sz="35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172ECD-68BE-AA40-9CBA-040E39F06657}"/>
              </a:ext>
            </a:extLst>
          </p:cNvPr>
          <p:cNvSpPr txBox="1">
            <a:spLocks noChangeArrowheads="1"/>
          </p:cNvSpPr>
          <p:nvPr/>
        </p:nvSpPr>
        <p:spPr>
          <a:xfrm>
            <a:off x="6083301" y="3408523"/>
            <a:ext cx="3457575" cy="942975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altLang="zh-CN" sz="2000" b="1" dirty="0">
              <a:solidFill>
                <a:prstClr val="white"/>
              </a:solidFill>
              <a:latin typeface="Candara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52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112</Words>
  <Application>Microsoft Office PowerPoint</Application>
  <PresentationFormat>宽屏</PresentationFormat>
  <Paragraphs>21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Meiryo</vt:lpstr>
      <vt:lpstr>等线</vt:lpstr>
      <vt:lpstr>等线 Light</vt:lpstr>
      <vt:lpstr>黑体</vt:lpstr>
      <vt:lpstr>微软雅黑</vt:lpstr>
      <vt:lpstr>Arial</vt:lpstr>
      <vt:lpstr>Candara</vt:lpstr>
      <vt:lpstr>Wingdings</vt:lpstr>
      <vt:lpstr>Office 主题​​</vt:lpstr>
      <vt:lpstr>PowerPoint 演示文稿</vt:lpstr>
      <vt:lpstr>PowerPoint 演示文稿</vt:lpstr>
      <vt:lpstr>习题13.2</vt:lpstr>
      <vt:lpstr>PowerPoint 演示文稿</vt:lpstr>
      <vt:lpstr>代码结构图</vt:lpstr>
      <vt:lpstr>最终得到：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 希尧</dc:creator>
  <cp:lastModifiedBy>于 子钧</cp:lastModifiedBy>
  <cp:revision>142</cp:revision>
  <dcterms:created xsi:type="dcterms:W3CDTF">2020-03-06T02:37:12Z</dcterms:created>
  <dcterms:modified xsi:type="dcterms:W3CDTF">2021-04-20T01:42:00Z</dcterms:modified>
</cp:coreProperties>
</file>