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handoutMasterIdLst>
    <p:handoutMasterId r:id="rId8"/>
  </p:handoutMasterIdLst>
  <p:sldIdLst>
    <p:sldId id="448" r:id="rId2"/>
    <p:sldId id="485" r:id="rId3"/>
    <p:sldId id="486" r:id="rId4"/>
    <p:sldId id="483" r:id="rId5"/>
    <p:sldId id="484" r:id="rId6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4" autoAdjust="0"/>
    <p:restoredTop sz="83531" autoAdjust="0"/>
  </p:normalViewPr>
  <p:slideViewPr>
    <p:cSldViewPr snapToGrid="0">
      <p:cViewPr varScale="1">
        <p:scale>
          <a:sx n="76" d="100"/>
          <a:sy n="76" d="100"/>
        </p:scale>
        <p:origin x="13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3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S → id := E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if B then S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while B do S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begin S ; S end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break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试给出完成如下翻译所要求的翻译模式：如果发现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未出现在循环语句中，则报告错误。</a:t>
            </a:r>
            <a:endParaRPr lang="zh-CN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99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7153D1-227E-4908-AFAF-7266319F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6" y="228181"/>
            <a:ext cx="3648075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C7A041-1E45-4A58-8B10-8B85C22AF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133"/>
            <a:ext cx="9144000" cy="50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6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92DE68-4CCB-43E9-B9D3-136D9FB5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" y="1997103"/>
            <a:ext cx="8992844" cy="15801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509821-C1D6-402C-8965-8B9338E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7213"/>
            <a:ext cx="8338938" cy="5727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5F5488-E1C1-432D-955F-4B3494C4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06" y="177939"/>
            <a:ext cx="3648075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B04FDB-DD7E-40B4-904F-5D5649E86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591" y="4298811"/>
            <a:ext cx="5334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E2E670E-5886-4E91-867B-39845B4D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81" y="1570424"/>
            <a:ext cx="35877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 c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then</a:t>
            </a:r>
            <a:endParaRPr lang="en-US" altLang="zh-CN" sz="2500" b="1" i="1" baseline="-25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break;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x = y + z;</a:t>
            </a:r>
            <a:endParaRPr lang="en-US" altLang="zh-CN" sz="25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C6B010-8AED-443B-9699-A2089701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492" y="1243786"/>
            <a:ext cx="226695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2: 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3: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&lt;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4: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y + z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5: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6: 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7: 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2884678-C8FD-4CCF-A8A9-DAE480E791DF}"/>
              </a:ext>
            </a:extLst>
          </p:cNvPr>
          <p:cNvSpPr/>
          <p:nvPr/>
        </p:nvSpPr>
        <p:spPr>
          <a:xfrm>
            <a:off x="3428670" y="1804685"/>
            <a:ext cx="1328737" cy="463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65">
            <a:extLst>
              <a:ext uri="{FF2B5EF4-FFF2-40B4-BE49-F238E27FC236}">
                <a16:creationId xmlns:a16="http://schemas.microsoft.com/office/drawing/2014/main" id="{4BE7DA9C-3CD2-4D66-9F5B-481FD5DE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42" y="1172183"/>
            <a:ext cx="56938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L2:</a:t>
            </a:r>
          </a:p>
          <a:p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L3:</a:t>
            </a:r>
          </a:p>
          <a:p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L1: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25A1B2-4CF9-4659-8D55-2F4FFDFA7ABC}"/>
              </a:ext>
            </a:extLst>
          </p:cNvPr>
          <p:cNvSpPr txBox="1"/>
          <p:nvPr/>
        </p:nvSpPr>
        <p:spPr>
          <a:xfrm>
            <a:off x="696581" y="271305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		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朱世博 张凌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1151F9-9C5A-4DF6-A329-F1C1309C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70" y="4057670"/>
            <a:ext cx="5334402" cy="23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8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66A0B106-42B3-4B03-A30D-EB6EFF9AEAD7}"/>
              </a:ext>
            </a:extLst>
          </p:cNvPr>
          <p:cNvSpPr txBox="1"/>
          <p:nvPr/>
        </p:nvSpPr>
        <p:spPr>
          <a:xfrm>
            <a:off x="746823" y="206850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		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朱世博 张凌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8BCFFF7-1C98-4C09-A14B-6BA1E99A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98" y="4118742"/>
            <a:ext cx="5334402" cy="2381544"/>
          </a:xfrm>
          <a:prstGeom prst="rect">
            <a:avLst/>
          </a:prstGeom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A39526F5-BB3B-4C7C-985F-A6BB3193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23" y="1108240"/>
            <a:ext cx="1884038" cy="112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257175" indent="-2571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a&gt;b then </a:t>
            </a:r>
          </a:p>
          <a:p>
            <a:pPr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break;</a:t>
            </a:r>
            <a:endParaRPr lang="en-US" altLang="zh-CN" sz="25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49">
            <a:extLst>
              <a:ext uri="{FF2B5EF4-FFF2-40B4-BE49-F238E27FC236}">
                <a16:creationId xmlns:a16="http://schemas.microsoft.com/office/drawing/2014/main" id="{B4738A0C-104F-407E-80FC-4A3DC3F2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64" y="1688111"/>
            <a:ext cx="6477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0EA9717-05ED-437B-B87B-7C512770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838" y="1148604"/>
            <a:ext cx="430191" cy="26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7">
            <a:extLst>
              <a:ext uri="{FF2B5EF4-FFF2-40B4-BE49-F238E27FC236}">
                <a16:creationId xmlns:a16="http://schemas.microsoft.com/office/drawing/2014/main" id="{85F5985B-8A69-4221-AF0E-5F22CFD6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098" y="1688257"/>
            <a:ext cx="427016" cy="21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46">
            <a:extLst>
              <a:ext uri="{FF2B5EF4-FFF2-40B4-BE49-F238E27FC236}">
                <a16:creationId xmlns:a16="http://schemas.microsoft.com/office/drawing/2014/main" id="{E3854931-C6BD-443E-9949-E6A46D4A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2015" y="2066014"/>
            <a:ext cx="0" cy="1888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7" name="Rectangle 58">
            <a:extLst>
              <a:ext uri="{FF2B5EF4-FFF2-40B4-BE49-F238E27FC236}">
                <a16:creationId xmlns:a16="http://schemas.microsoft.com/office/drawing/2014/main" id="{61E6018D-76BD-45B5-8800-F7B1B1C7C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39" y="2256436"/>
            <a:ext cx="593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a&gt;b</a:t>
            </a:r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B1F68F79-B9EF-4248-8694-B8509874AB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78796" y="1364465"/>
            <a:ext cx="106356" cy="3729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04FC18D5-43C6-4F2A-BD22-73A47CC6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824" y="1762869"/>
            <a:ext cx="431778" cy="27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51">
            <a:extLst>
              <a:ext uri="{FF2B5EF4-FFF2-40B4-BE49-F238E27FC236}">
                <a16:creationId xmlns:a16="http://schemas.microsoft.com/office/drawing/2014/main" id="{76F8096C-C003-4FC6-8B1E-49871F50D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153" y="2059679"/>
            <a:ext cx="0" cy="1888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" name="Rectangle 61">
            <a:extLst>
              <a:ext uri="{FF2B5EF4-FFF2-40B4-BE49-F238E27FC236}">
                <a16:creationId xmlns:a16="http://schemas.microsoft.com/office/drawing/2014/main" id="{2D5A45B8-9099-46CA-BBB3-93A1B62A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339" y="2227861"/>
            <a:ext cx="811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break</a:t>
            </a:r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3F4618C2-1334-422A-AF8A-5028F793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702" y="1688111"/>
            <a:ext cx="42703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BC8BAA02-9429-4DDB-AB3A-A6AADFDFD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9751" y="1364466"/>
            <a:ext cx="3019045" cy="3643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B7620D18-D35D-4530-AB84-59B3FC330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5987" y="1382234"/>
            <a:ext cx="1512809" cy="3253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 dirty="0"/>
          </a:p>
        </p:txBody>
      </p:sp>
      <p:sp>
        <p:nvSpPr>
          <p:cNvPr id="35" name="Line 51">
            <a:extLst>
              <a:ext uri="{FF2B5EF4-FFF2-40B4-BE49-F238E27FC236}">
                <a16:creationId xmlns:a16="http://schemas.microsoft.com/office/drawing/2014/main" id="{FFC91F31-0A14-4DF1-BD88-DE28560165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792" y="1401454"/>
            <a:ext cx="1135004" cy="3777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72948F1-9BF6-4CA5-AF9B-CB4BDBE29DE0}"/>
              </a:ext>
            </a:extLst>
          </p:cNvPr>
          <p:cNvSpPr/>
          <p:nvPr/>
        </p:nvSpPr>
        <p:spPr>
          <a:xfrm>
            <a:off x="4302246" y="2771788"/>
            <a:ext cx="3595111" cy="9816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在识别出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之后，执行语义动作，发现栈是空的，报错。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4EA5D5FE-B0BB-4649-B738-0F774907459E}"/>
              </a:ext>
            </a:extLst>
          </p:cNvPr>
          <p:cNvSpPr/>
          <p:nvPr/>
        </p:nvSpPr>
        <p:spPr>
          <a:xfrm>
            <a:off x="2508729" y="1401454"/>
            <a:ext cx="991410" cy="449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</TotalTime>
  <Words>195</Words>
  <Application>Microsoft Office PowerPoint</Application>
  <PresentationFormat>全屏显示(4:3)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Wingdings</vt:lpstr>
      <vt:lpstr>Blends</vt:lpstr>
      <vt:lpstr>习题13.5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Lenovo</cp:lastModifiedBy>
  <cp:revision>206</cp:revision>
  <cp:lastPrinted>2020-01-12T02:45:29Z</cp:lastPrinted>
  <dcterms:created xsi:type="dcterms:W3CDTF">2016-09-11T10:44:03Z</dcterms:created>
  <dcterms:modified xsi:type="dcterms:W3CDTF">2021-04-19T01:33:06Z</dcterms:modified>
</cp:coreProperties>
</file>