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73" r:id="rId2"/>
    <p:sldId id="1178" r:id="rId3"/>
    <p:sldId id="1181" r:id="rId4"/>
    <p:sldId id="1179" r:id="rId5"/>
    <p:sldId id="11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611C7-B015-4854-9C64-A5B815AACA0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C261B-3B36-43FE-88F6-035D46647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5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A7E93E76-5413-4CEF-8797-B7D1F6613B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ABF857-0E73-459F-9AE7-8ACDD1BFFAD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930EFC8E-9BA6-4DCB-8AD7-260E3F8BE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A2F3FB7E-9F3D-4091-98DC-78B95299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97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032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66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75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44E30-6E26-4DBA-ACA4-6F049101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B6D10-62EB-4B6C-ABB3-2CACA26E4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865A-9FEE-49E3-A8CE-5A6FD59F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6BC50-AA23-4963-A508-77C6C35A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A8332-D742-46E3-BA53-90CEF1E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52C10-B954-4BF4-9CF4-A980D0C7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CFEC9-7ACD-4862-9254-FDE7A60EE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42696-D97E-4D20-B2FB-0A5AA7D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63ECC-C6CD-412C-9781-4CB5DE05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83F3-5409-4D99-844D-1897D189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2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C3F29-B659-48C2-BFCD-F096B6085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E072F-0AFA-44E8-9F40-4C3CD20E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6CED9-20E2-4B89-893E-06135A49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535C3-96A9-41F1-8E95-D7BEE866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1F7CF-14A6-4A81-A58E-7C87756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15DC-5DB4-4C79-B168-CE5F21C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966B2-3728-4FB0-8230-D8123034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225CD-5999-49BE-86D6-315BAF8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07053-191A-42BC-AF66-82C319EC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E08F5-B315-4B2F-955C-A1B76EBB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57FA-FF56-499D-B942-B9F5608F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E8770-FE4D-4D0B-A441-F2A84749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BF636-695E-4D09-8D44-D6DF80B2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52687-3264-4E52-90D1-A53337B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5C4EC-2B1D-4BA1-832E-5EB3B90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6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438A-5222-4021-A101-DC33BF07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C33C1-1546-42CA-B968-6B11CF500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9F0B2-F9A7-4653-A45B-F67AD3BF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1B619-AC4B-4780-9CD7-D83E8993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427C8-A3E9-4FDD-A258-1B3BBF5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A19AD-31C3-4C19-B320-5CE8F0F6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F5F6-E738-4B30-B422-28F6E457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2B552-3CD7-400D-88FE-42A8E9DA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E47F-F94C-428C-9868-468D3EDC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8F7B9A-62D0-4075-B003-E2519E68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1F3C5-D3A0-49C5-AD38-2FE6F2073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3132A-1A67-4F5E-9ABA-63DC17E9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DA538-CAF1-41D0-906C-F7B05851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C50ED-B920-4E17-9F26-381D9E7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804BF-92B4-41D2-8463-7F3CF4D2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88EE8-FCC1-48CE-B8E4-69073FDF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45B1A-6F52-4C2D-8A4F-5811BA03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0C050-6505-48BF-A010-A39435C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A69CB3-B400-4C64-B22F-543A0F55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4230C-9EB6-40FB-88D4-DDDAE1D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14C69-1D53-407B-BA42-A62EBCE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15E1-CB25-4256-A35A-D7DABB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6A527-C0CB-4D9D-B9A7-C66B541C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14275-2AE7-4348-BC20-1F98FE60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475E9-FD33-4B28-857A-DFDA5874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23CC4-F286-4272-8B62-8CFE1472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C146C-6E9A-4E87-A53C-1E0A3995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D6B1-EF5C-4C7E-A0C1-2E2D1B4D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41D22-673E-43D8-B660-8BEC205A3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4B16A-47B8-417B-A8CB-7CD25F8A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367BA-0824-455D-9656-644CE571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0BD1-89D4-42FB-A73A-17E2270C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E9556-F14E-4FA8-B436-F67C5634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8D952-D4CD-43C7-BC3B-2E18C80F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A7B41-F18A-4282-A551-33E85D0D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F45F1-BC5F-4923-84DA-C48C8C0B5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CAF0-19AD-4357-9BE6-02EA055D68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5401C-3CBB-4F18-9ECC-220DA0AA3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BB68-B1D5-41CB-B45A-9F49CA612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E047-5A05-4101-A352-D600DA65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>
            <a:extLst>
              <a:ext uri="{FF2B5EF4-FFF2-40B4-BE49-F238E27FC236}">
                <a16:creationId xmlns:a16="http://schemas.microsoft.com/office/drawing/2014/main" id="{0F094039-BE58-41D7-83B6-A599DAD0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134" y="5143501"/>
            <a:ext cx="2671233" cy="6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10800" rIns="91440" bIns="108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667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667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311305" name="Line 9">
            <a:extLst>
              <a:ext uri="{FF2B5EF4-FFF2-40B4-BE49-F238E27FC236}">
                <a16:creationId xmlns:a16="http://schemas.microsoft.com/office/drawing/2014/main" id="{B963C090-D72E-4A5B-B513-3CFEF48A5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5947834"/>
            <a:ext cx="0" cy="2518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78180" name="Rectangle 10">
            <a:extLst>
              <a:ext uri="{FF2B5EF4-FFF2-40B4-BE49-F238E27FC236}">
                <a16:creationId xmlns:a16="http://schemas.microsoft.com/office/drawing/2014/main" id="{0C5FECAA-542B-4758-B684-7990C0C6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518" y="6176433"/>
            <a:ext cx="571500" cy="2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78181" name="Rectangle 17">
            <a:extLst>
              <a:ext uri="{FF2B5EF4-FFF2-40B4-BE49-F238E27FC236}">
                <a16:creationId xmlns:a16="http://schemas.microsoft.com/office/drawing/2014/main" id="{E0E50873-6C2B-485A-A35C-43E12650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616585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8182" name="Rectangle 18">
            <a:extLst>
              <a:ext uri="{FF2B5EF4-FFF2-40B4-BE49-F238E27FC236}">
                <a16:creationId xmlns:a16="http://schemas.microsoft.com/office/drawing/2014/main" id="{15697B32-1279-4C90-8022-221C4455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718" y="6165851"/>
            <a:ext cx="571500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1314" name="Line 19">
            <a:extLst>
              <a:ext uri="{FF2B5EF4-FFF2-40B4-BE49-F238E27FC236}">
                <a16:creationId xmlns:a16="http://schemas.microsoft.com/office/drawing/2014/main" id="{520BE97F-6680-46E0-8640-E984AD355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5884" y="5949951"/>
            <a:ext cx="287867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1315" name="Line 20">
            <a:extLst>
              <a:ext uri="{FF2B5EF4-FFF2-40B4-BE49-F238E27FC236}">
                <a16:creationId xmlns:a16="http://schemas.microsoft.com/office/drawing/2014/main" id="{C7641DF8-6466-43CE-AC7E-E2427BDBC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3585" y="5949951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78185" name="Rectangle 21">
            <a:extLst>
              <a:ext uri="{FF2B5EF4-FFF2-40B4-BE49-F238E27FC236}">
                <a16:creationId xmlns:a16="http://schemas.microsoft.com/office/drawing/2014/main" id="{4A7F3D39-B0C5-499B-8593-8173EEAF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866" y="6199718"/>
            <a:ext cx="533398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178186" name="Rectangle 32">
            <a:extLst>
              <a:ext uri="{FF2B5EF4-FFF2-40B4-BE49-F238E27FC236}">
                <a16:creationId xmlns:a16="http://schemas.microsoft.com/office/drawing/2014/main" id="{494CC26E-5B22-4062-9AF8-779F7AD9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6165851"/>
            <a:ext cx="641351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78187" name="Rectangle 33">
            <a:extLst>
              <a:ext uri="{FF2B5EF4-FFF2-40B4-BE49-F238E27FC236}">
                <a16:creationId xmlns:a16="http://schemas.microsoft.com/office/drawing/2014/main" id="{6D57761D-9F0A-442B-AC41-8ADD572A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1" y="6157385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8188" name="Rectangle 34">
            <a:extLst>
              <a:ext uri="{FF2B5EF4-FFF2-40B4-BE49-F238E27FC236}">
                <a16:creationId xmlns:a16="http://schemas.microsoft.com/office/drawing/2014/main" id="{37C8299C-7779-4530-819D-8B98BEE2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467" y="6157385"/>
            <a:ext cx="569384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78189" name="Rectangle 38">
            <a:extLst>
              <a:ext uri="{FF2B5EF4-FFF2-40B4-BE49-F238E27FC236}">
                <a16:creationId xmlns:a16="http://schemas.microsoft.com/office/drawing/2014/main" id="{EB32D0E1-99C3-487B-BB4D-643F58BAC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317" y="6165851"/>
            <a:ext cx="571500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78190" name="Rectangle 39">
            <a:extLst>
              <a:ext uri="{FF2B5EF4-FFF2-40B4-BE49-F238E27FC236}">
                <a16:creationId xmlns:a16="http://schemas.microsoft.com/office/drawing/2014/main" id="{6A0D72E5-B876-4C75-A98F-70483CDA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933" y="6157385"/>
            <a:ext cx="569384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8191" name="Rectangle 40">
            <a:extLst>
              <a:ext uri="{FF2B5EF4-FFF2-40B4-BE49-F238E27FC236}">
                <a16:creationId xmlns:a16="http://schemas.microsoft.com/office/drawing/2014/main" id="{E469CBEA-3FE1-4EB4-B49D-61CE8BAD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633" y="6157385"/>
            <a:ext cx="569384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7A5D68D0-8834-423D-BC40-A726DED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95250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FBED42DC-9BA5-4135-9A20-D053F33E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1" y="952500"/>
            <a:ext cx="7056967" cy="266852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marL="342891" indent="-342891" algn="just">
              <a:lnSpc>
                <a:spcPts val="3333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667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667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342891" indent="-342891" algn="just">
              <a:lnSpc>
                <a:spcPts val="3333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78194" name="Rectangle 27">
            <a:extLst>
              <a:ext uri="{FF2B5EF4-FFF2-40B4-BE49-F238E27FC236}">
                <a16:creationId xmlns:a16="http://schemas.microsoft.com/office/drawing/2014/main" id="{22F52724-6732-412B-8087-4DB3A038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716" y="6132177"/>
            <a:ext cx="641351" cy="30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A38F8481-155C-43B1-BBE4-D5E1C3D0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784" y="5374218"/>
            <a:ext cx="505883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8196" name="标题 1">
            <a:extLst>
              <a:ext uri="{FF2B5EF4-FFF2-40B4-BE49-F238E27FC236}">
                <a16:creationId xmlns:a16="http://schemas.microsoft.com/office/drawing/2014/main" id="{2AFFCC57-EF41-44F9-AB00-F01D5698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14.1(2)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8197" name="组合 5">
            <a:extLst>
              <a:ext uri="{FF2B5EF4-FFF2-40B4-BE49-F238E27FC236}">
                <a16:creationId xmlns:a16="http://schemas.microsoft.com/office/drawing/2014/main" id="{F19863C8-635A-4830-B80E-EBFF846AB0C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23" name="五边形 22">
              <a:extLst>
                <a:ext uri="{FF2B5EF4-FFF2-40B4-BE49-F238E27FC236}">
                  <a16:creationId xmlns:a16="http://schemas.microsoft.com/office/drawing/2014/main" id="{E4648F1A-7487-480B-A2AC-64214AEE8DA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199" name="五边形 8">
              <a:extLst>
                <a:ext uri="{FF2B5EF4-FFF2-40B4-BE49-F238E27FC236}">
                  <a16:creationId xmlns:a16="http://schemas.microsoft.com/office/drawing/2014/main" id="{F57AFA0D-27B8-44A1-ACEA-12EF479C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" name="Rectangle 17">
            <a:extLst>
              <a:ext uri="{FF2B5EF4-FFF2-40B4-BE49-F238E27FC236}">
                <a16:creationId xmlns:a16="http://schemas.microsoft.com/office/drawing/2014/main" id="{B543F183-54B4-463A-BF82-C1D5FC49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70" y="6176434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7674F95-B26D-482F-869B-CE0C51B3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70" y="614276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allAtOnce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533" y="4625152"/>
            <a:ext cx="491067" cy="7260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94" y="3852566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2351" y="4625153"/>
            <a:ext cx="1515533" cy="6307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534" y="4625153"/>
            <a:ext cx="1919817" cy="6307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184" y="4680186"/>
            <a:ext cx="6349" cy="12951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988" y="1355168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634" y="4119269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F62467BB-5124-49CE-B4EC-A004AAFD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214" y="5510061"/>
            <a:ext cx="1225551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10800" rIns="91440" bIns="10800"/>
          <a:lstStyle/>
          <a:p>
            <a:pPr algn="just">
              <a:defRPr/>
            </a:pPr>
            <a:r>
              <a:rPr lang="en-US" altLang="zh-CN" sz="2667" b="1" i="1" dirty="0">
                <a:solidFill>
                  <a:schemeClr val="accent1"/>
                </a:solidFill>
                <a:latin typeface="Times New Roman" pitchFamily="18" charset="0"/>
              </a:rPr>
              <a:t>q</a:t>
            </a: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</a:rPr>
              <a:t> =102</a:t>
            </a:r>
          </a:p>
        </p:txBody>
      </p:sp>
      <p:sp>
        <p:nvSpPr>
          <p:cNvPr id="182299" name="Rectangle 14">
            <a:extLst>
              <a:ext uri="{FF2B5EF4-FFF2-40B4-BE49-F238E27FC236}">
                <a16:creationId xmlns:a16="http://schemas.microsoft.com/office/drawing/2014/main" id="{C46E2E58-BD58-499D-84DB-DFB1F359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779" y="5364728"/>
            <a:ext cx="1367285" cy="82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{102}</a:t>
            </a:r>
          </a:p>
          <a:p>
            <a:pPr eaLnBrk="1" hangingPunct="1"/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182300" name="Line 24">
            <a:extLst>
              <a:ext uri="{FF2B5EF4-FFF2-40B4-BE49-F238E27FC236}">
                <a16:creationId xmlns:a16="http://schemas.microsoft.com/office/drawing/2014/main" id="{43E4EFCD-469A-4B5F-B29A-667811C17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209" y="6109074"/>
            <a:ext cx="0" cy="215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01" name="Line 31">
            <a:extLst>
              <a:ext uri="{FF2B5EF4-FFF2-40B4-BE49-F238E27FC236}">
                <a16:creationId xmlns:a16="http://schemas.microsoft.com/office/drawing/2014/main" id="{17CEB11A-A830-4D68-B579-70B8B36E1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960" y="6024406"/>
            <a:ext cx="2117" cy="2518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02" name="Line 35">
            <a:extLst>
              <a:ext uri="{FF2B5EF4-FFF2-40B4-BE49-F238E27FC236}">
                <a16:creationId xmlns:a16="http://schemas.microsoft.com/office/drawing/2014/main" id="{A2C50F59-3A0A-4319-8FF9-B9BB30558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1837" y="6028640"/>
            <a:ext cx="287850" cy="215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03" name="Line 36">
            <a:extLst>
              <a:ext uri="{FF2B5EF4-FFF2-40B4-BE49-F238E27FC236}">
                <a16:creationId xmlns:a16="http://schemas.microsoft.com/office/drawing/2014/main" id="{B3D4CF45-F08F-4698-9980-BABB9A69A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9499" y="6028640"/>
            <a:ext cx="215887" cy="215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04" name="Rectangle 27">
            <a:extLst>
              <a:ext uri="{FF2B5EF4-FFF2-40B4-BE49-F238E27FC236}">
                <a16:creationId xmlns:a16="http://schemas.microsoft.com/office/drawing/2014/main" id="{D4B099D5-7329-454B-BC85-1483FC5A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360" y="5533335"/>
            <a:ext cx="503737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82305" name="Rectangle 27">
            <a:extLst>
              <a:ext uri="{FF2B5EF4-FFF2-40B4-BE49-F238E27FC236}">
                <a16:creationId xmlns:a16="http://schemas.microsoft.com/office/drawing/2014/main" id="{0981ACD4-285B-40AC-8A63-ED4E9A9F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02" y="5528047"/>
            <a:ext cx="505853" cy="3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50D23FB7-9670-4A2A-A18A-30ACF2D3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147" y="5230661"/>
            <a:ext cx="267123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10800" rIns="91440" bIns="108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667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667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182307" name="Line 9">
            <a:extLst>
              <a:ext uri="{FF2B5EF4-FFF2-40B4-BE49-F238E27FC236}">
                <a16:creationId xmlns:a16="http://schemas.microsoft.com/office/drawing/2014/main" id="{39B8AD3A-3821-465C-924D-5D94B951D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888" y="6034989"/>
            <a:ext cx="0" cy="251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08" name="Rectangle 10">
            <a:extLst>
              <a:ext uri="{FF2B5EF4-FFF2-40B4-BE49-F238E27FC236}">
                <a16:creationId xmlns:a16="http://schemas.microsoft.com/office/drawing/2014/main" id="{C4E81CE9-A889-47CC-852C-0F7AA92D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497" y="6263591"/>
            <a:ext cx="571466" cy="2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82309" name="Rectangle 17">
            <a:extLst>
              <a:ext uri="{FF2B5EF4-FFF2-40B4-BE49-F238E27FC236}">
                <a16:creationId xmlns:a16="http://schemas.microsoft.com/office/drawing/2014/main" id="{36D25506-45A2-4DC1-A0E1-9F4FC77B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1" y="6253008"/>
            <a:ext cx="569349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2310" name="Rectangle 18">
            <a:extLst>
              <a:ext uri="{FF2B5EF4-FFF2-40B4-BE49-F238E27FC236}">
                <a16:creationId xmlns:a16="http://schemas.microsoft.com/office/drawing/2014/main" id="{66BCA662-D316-4422-904C-31CD784C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662" y="6253008"/>
            <a:ext cx="571466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2311" name="Line 19">
            <a:extLst>
              <a:ext uri="{FF2B5EF4-FFF2-40B4-BE49-F238E27FC236}">
                <a16:creationId xmlns:a16="http://schemas.microsoft.com/office/drawing/2014/main" id="{32AEE115-032C-4DF5-9A10-FDBB1FA01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881" y="6037106"/>
            <a:ext cx="287850" cy="215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12" name="Line 20">
            <a:extLst>
              <a:ext uri="{FF2B5EF4-FFF2-40B4-BE49-F238E27FC236}">
                <a16:creationId xmlns:a16="http://schemas.microsoft.com/office/drawing/2014/main" id="{E92AA5F6-06BD-40E2-BDBF-3D5DC195A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0542" y="6037106"/>
            <a:ext cx="215887" cy="215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2313" name="Rectangle 21">
            <a:extLst>
              <a:ext uri="{FF2B5EF4-FFF2-40B4-BE49-F238E27FC236}">
                <a16:creationId xmlns:a16="http://schemas.microsoft.com/office/drawing/2014/main" id="{ACC6F26B-78B2-4E33-B616-C4200223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32" y="6253008"/>
            <a:ext cx="571466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182314" name="Rectangle 32">
            <a:extLst>
              <a:ext uri="{FF2B5EF4-FFF2-40B4-BE49-F238E27FC236}">
                <a16:creationId xmlns:a16="http://schemas.microsoft.com/office/drawing/2014/main" id="{026DFB51-318D-4372-9172-000C7AB8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570" y="6253008"/>
            <a:ext cx="643427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82315" name="Rectangle 33">
            <a:extLst>
              <a:ext uri="{FF2B5EF4-FFF2-40B4-BE49-F238E27FC236}">
                <a16:creationId xmlns:a16="http://schemas.microsoft.com/office/drawing/2014/main" id="{586C0F6E-B616-4748-A7F5-2F21A58C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88" y="6244542"/>
            <a:ext cx="569349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2316" name="Rectangle 34">
            <a:extLst>
              <a:ext uri="{FF2B5EF4-FFF2-40B4-BE49-F238E27FC236}">
                <a16:creationId xmlns:a16="http://schemas.microsoft.com/office/drawing/2014/main" id="{53B08955-9559-40C2-AD46-13C36F9E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735" y="6244542"/>
            <a:ext cx="569350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2317" name="Rectangle 38">
            <a:extLst>
              <a:ext uri="{FF2B5EF4-FFF2-40B4-BE49-F238E27FC236}">
                <a16:creationId xmlns:a16="http://schemas.microsoft.com/office/drawing/2014/main" id="{E3BAC497-1C2D-42C8-B0CD-BD2CDDA9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631" y="6253008"/>
            <a:ext cx="584235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</p:txBody>
      </p:sp>
      <p:sp>
        <p:nvSpPr>
          <p:cNvPr id="182318" name="Rectangle 39">
            <a:extLst>
              <a:ext uri="{FF2B5EF4-FFF2-40B4-BE49-F238E27FC236}">
                <a16:creationId xmlns:a16="http://schemas.microsoft.com/office/drawing/2014/main" id="{0CB9F96A-EF00-409A-9C4B-5A8CE44D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050" y="6244542"/>
            <a:ext cx="569350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2319" name="Rectangle 40">
            <a:extLst>
              <a:ext uri="{FF2B5EF4-FFF2-40B4-BE49-F238E27FC236}">
                <a16:creationId xmlns:a16="http://schemas.microsoft.com/office/drawing/2014/main" id="{6EAD2560-529B-4BA4-9FF7-C3433B2C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681" y="6244542"/>
            <a:ext cx="569350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2320" name="Rectangle 27">
            <a:extLst>
              <a:ext uri="{FF2B5EF4-FFF2-40B4-BE49-F238E27FC236}">
                <a16:creationId xmlns:a16="http://schemas.microsoft.com/office/drawing/2014/main" id="{79AD5389-0FF3-433C-87C1-4CE91848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596" y="6263591"/>
            <a:ext cx="529134" cy="28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182321" name="Rectangle 27">
            <a:extLst>
              <a:ext uri="{FF2B5EF4-FFF2-40B4-BE49-F238E27FC236}">
                <a16:creationId xmlns:a16="http://schemas.microsoft.com/office/drawing/2014/main" id="{1B4911B5-4762-43E7-88A8-E19E3A6B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768" y="5461367"/>
            <a:ext cx="505853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183515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1001184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14.1(2)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4108C6C9-B150-4F6C-ADA3-BE727CE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1058217"/>
            <a:ext cx="6525865" cy="25722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67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667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667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667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342891" indent="-342891" algn="just">
              <a:lnSpc>
                <a:spcPts val="32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891" indent="-342891" algn="just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endParaRPr lang="en-US" altLang="zh-CN" sz="2667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7950584-D564-4210-984D-5D0E0658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996" y="4509928"/>
            <a:ext cx="597762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6ED7865-181D-4540-B635-47659D6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375" y="4565879"/>
            <a:ext cx="619991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93BA21A6-ACEA-4800-A7D5-84EF7204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70" y="6176434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29DC3D50-5320-4831-8E8D-90B783A7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70" y="614276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A8E4EE72-6131-4494-ACFA-976E68D4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830964"/>
            <a:ext cx="6117958" cy="23461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marL="342891" indent="-342891" algn="just">
              <a:lnSpc>
                <a:spcPts val="3333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667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667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667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667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342891" indent="-342891" algn="just">
              <a:lnSpc>
                <a:spcPts val="3333"/>
              </a:lnSpc>
              <a:buClr>
                <a:srgbClr val="3333CC"/>
              </a:buClr>
              <a:buSzPct val="60000"/>
              <a:defRPr/>
            </a:pP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667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667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667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342891" indent="-342891" algn="just">
              <a:lnSpc>
                <a:spcPts val="3333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40" grpId="0"/>
      <p:bldP spid="71" grpId="0"/>
      <p:bldP spid="70" grpId="0"/>
      <p:bldP spid="182299" grpId="0"/>
      <p:bldP spid="182300" grpId="0" animBg="1"/>
      <p:bldP spid="182301" grpId="0" animBg="1"/>
      <p:bldP spid="182302" grpId="0" animBg="1"/>
      <p:bldP spid="182303" grpId="0" animBg="1"/>
      <p:bldP spid="182304" grpId="0"/>
      <p:bldP spid="182305" grpId="0"/>
      <p:bldP spid="182292" grpId="0"/>
      <p:bldP spid="52" grpId="0"/>
      <p:bldP spid="53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533" y="4625152"/>
            <a:ext cx="491067" cy="7260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94" y="3852566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2351" y="4625153"/>
            <a:ext cx="1515533" cy="6307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534" y="4625153"/>
            <a:ext cx="1919817" cy="6307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7" name="Rectangle 15">
            <a:extLst>
              <a:ext uri="{FF2B5EF4-FFF2-40B4-BE49-F238E27FC236}">
                <a16:creationId xmlns:a16="http://schemas.microsoft.com/office/drawing/2014/main" id="{CBE8EBEA-8979-41FB-8477-D90B9AE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800" y="4993218"/>
            <a:ext cx="1568451" cy="62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184" y="4680186"/>
            <a:ext cx="6349" cy="12951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27" name="Line 37">
            <a:extLst>
              <a:ext uri="{FF2B5EF4-FFF2-40B4-BE49-F238E27FC236}">
                <a16:creationId xmlns:a16="http://schemas.microsoft.com/office/drawing/2014/main" id="{1E4CDDC8-1B2D-4FDA-8AB1-DE9BA2DE9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6833" y="5937251"/>
            <a:ext cx="0" cy="2518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1" name="Line 41">
            <a:extLst>
              <a:ext uri="{FF2B5EF4-FFF2-40B4-BE49-F238E27FC236}">
                <a16:creationId xmlns:a16="http://schemas.microsoft.com/office/drawing/2014/main" id="{4FF12F54-77AB-43A7-A068-5560A17B3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0800" y="5941485"/>
            <a:ext cx="287867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2" name="Line 42">
            <a:extLst>
              <a:ext uri="{FF2B5EF4-FFF2-40B4-BE49-F238E27FC236}">
                <a16:creationId xmlns:a16="http://schemas.microsoft.com/office/drawing/2014/main" id="{68981FCE-E45D-4CC2-95E9-D5340E1A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501" y="5941485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CE6E1C68-A225-4356-893F-009F05A8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266700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5438" name="Rectangle 27">
            <a:extLst>
              <a:ext uri="{FF2B5EF4-FFF2-40B4-BE49-F238E27FC236}">
                <a16:creationId xmlns:a16="http://schemas.microsoft.com/office/drawing/2014/main" id="{3DDBAD4B-B663-4EE9-83F8-5221269D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617" y="5450418"/>
            <a:ext cx="505883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988" y="1355168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634" y="4119269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2291" name="组合 94">
            <a:extLst>
              <a:ext uri="{FF2B5EF4-FFF2-40B4-BE49-F238E27FC236}">
                <a16:creationId xmlns:a16="http://schemas.microsoft.com/office/drawing/2014/main" id="{C48A7638-F91D-4CDA-AD7D-82119A80DFEE}"/>
              </a:ext>
            </a:extLst>
          </p:cNvPr>
          <p:cNvGrpSpPr>
            <a:grpSpLocks/>
          </p:cNvGrpSpPr>
          <p:nvPr/>
        </p:nvGrpSpPr>
        <p:grpSpPr bwMode="auto">
          <a:xfrm>
            <a:off x="1488017" y="5143500"/>
            <a:ext cx="8890000" cy="1322917"/>
            <a:chOff x="1115616" y="3857635"/>
            <a:chExt cx="6667897" cy="992178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F62467BB-5124-49CE-B4EC-A004AAFD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defRPr/>
              </a:pPr>
              <a:r>
                <a:rPr lang="en-US" altLang="zh-CN" sz="2667" b="1" i="1" dirty="0">
                  <a:solidFill>
                    <a:schemeClr val="accent1"/>
                  </a:solidFill>
                  <a:latin typeface="Times New Roman" pitchFamily="18" charset="0"/>
                </a:rPr>
                <a:t>q</a:t>
              </a:r>
              <a:r>
                <a:rPr lang="en-US" altLang="zh-CN" sz="2667" b="1" dirty="0">
                  <a:solidFill>
                    <a:schemeClr val="accent1"/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2299" name="Rectangle 14">
              <a:extLst>
                <a:ext uri="{FF2B5EF4-FFF2-40B4-BE49-F238E27FC236}">
                  <a16:creationId xmlns:a16="http://schemas.microsoft.com/office/drawing/2014/main" id="{C46E2E58-BD58-499D-84DB-DFB1F3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7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667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667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67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2300" name="Line 24">
              <a:extLst>
                <a:ext uri="{FF2B5EF4-FFF2-40B4-BE49-F238E27FC236}">
                  <a16:creationId xmlns:a16="http://schemas.microsoft.com/office/drawing/2014/main" id="{43E4EFCD-469A-4B5F-B29A-667811C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1" name="Line 31">
              <a:extLst>
                <a:ext uri="{FF2B5EF4-FFF2-40B4-BE49-F238E27FC236}">
                  <a16:creationId xmlns:a16="http://schemas.microsoft.com/office/drawing/2014/main" id="{17CEB11A-A830-4D68-B579-70B8B36E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2" name="Line 35">
              <a:extLst>
                <a:ext uri="{FF2B5EF4-FFF2-40B4-BE49-F238E27FC236}">
                  <a16:creationId xmlns:a16="http://schemas.microsoft.com/office/drawing/2014/main" id="{A2C50F59-3A0A-4319-8FF9-B9BB3055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3" name="Line 36">
              <a:extLst>
                <a:ext uri="{FF2B5EF4-FFF2-40B4-BE49-F238E27FC236}">
                  <a16:creationId xmlns:a16="http://schemas.microsoft.com/office/drawing/2014/main" id="{B3D4CF45-F08F-4698-9980-BABB9A69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4" name="Rectangle 27">
              <a:extLst>
                <a:ext uri="{FF2B5EF4-FFF2-40B4-BE49-F238E27FC236}">
                  <a16:creationId xmlns:a16="http://schemas.microsoft.com/office/drawing/2014/main" id="{D4B099D5-7329-454B-BC85-1483FC5A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2305" name="Rectangle 27">
              <a:extLst>
                <a:ext uri="{FF2B5EF4-FFF2-40B4-BE49-F238E27FC236}">
                  <a16:creationId xmlns:a16="http://schemas.microsoft.com/office/drawing/2014/main" id="{0981ACD4-285B-40AC-8A63-ED4E9A9F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50D23FB7-9670-4A2A-A18A-30ACF2D3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93" y="3857635"/>
              <a:ext cx="2003544" cy="46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667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667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667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667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2307" name="Line 9">
              <a:extLst>
                <a:ext uri="{FF2B5EF4-FFF2-40B4-BE49-F238E27FC236}">
                  <a16:creationId xmlns:a16="http://schemas.microsoft.com/office/drawing/2014/main" id="{39B8AD3A-3821-465C-924D-5D94B951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8" name="Rectangle 10">
              <a:extLst>
                <a:ext uri="{FF2B5EF4-FFF2-40B4-BE49-F238E27FC236}">
                  <a16:creationId xmlns:a16="http://schemas.microsoft.com/office/drawing/2014/main" id="{C4E81CE9-A889-47CC-852C-0F7AA92D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09" name="Rectangle 17">
              <a:extLst>
                <a:ext uri="{FF2B5EF4-FFF2-40B4-BE49-F238E27FC236}">
                  <a16:creationId xmlns:a16="http://schemas.microsoft.com/office/drawing/2014/main" id="{36D25506-45A2-4DC1-A0E1-9F4FC77B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2310" name="Rectangle 18">
              <a:extLst>
                <a:ext uri="{FF2B5EF4-FFF2-40B4-BE49-F238E27FC236}">
                  <a16:creationId xmlns:a16="http://schemas.microsoft.com/office/drawing/2014/main" id="{66BCA662-D316-4422-904C-31CD784C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311" name="Line 19">
              <a:extLst>
                <a:ext uri="{FF2B5EF4-FFF2-40B4-BE49-F238E27FC236}">
                  <a16:creationId xmlns:a16="http://schemas.microsoft.com/office/drawing/2014/main" id="{32AEE115-032C-4DF5-9A10-FDBB1FA0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2" name="Line 20">
              <a:extLst>
                <a:ext uri="{FF2B5EF4-FFF2-40B4-BE49-F238E27FC236}">
                  <a16:creationId xmlns:a16="http://schemas.microsoft.com/office/drawing/2014/main" id="{E92AA5F6-06BD-40E2-BDBF-3D5DC195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3" name="Rectangle 21">
              <a:extLst>
                <a:ext uri="{FF2B5EF4-FFF2-40B4-BE49-F238E27FC236}">
                  <a16:creationId xmlns:a16="http://schemas.microsoft.com/office/drawing/2014/main" id="{ACC6F26B-78B2-4E33-B616-C4200223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662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14" name="Rectangle 32">
              <a:extLst>
                <a:ext uri="{FF2B5EF4-FFF2-40B4-BE49-F238E27FC236}">
                  <a16:creationId xmlns:a16="http://schemas.microsoft.com/office/drawing/2014/main" id="{026DFB51-318D-4372-9172-000C7AB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624388"/>
              <a:ext cx="482599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5" name="Rectangle 33">
              <a:extLst>
                <a:ext uri="{FF2B5EF4-FFF2-40B4-BE49-F238E27FC236}">
                  <a16:creationId xmlns:a16="http://schemas.microsoft.com/office/drawing/2014/main" id="{586C0F6E-B616-4748-A7F5-2F21A58C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2316" name="Rectangle 34">
              <a:extLst>
                <a:ext uri="{FF2B5EF4-FFF2-40B4-BE49-F238E27FC236}">
                  <a16:creationId xmlns:a16="http://schemas.microsoft.com/office/drawing/2014/main" id="{53B08955-9559-40C2-AD46-13C36F9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317" name="Rectangle 38">
              <a:extLst>
                <a:ext uri="{FF2B5EF4-FFF2-40B4-BE49-F238E27FC236}">
                  <a16:creationId xmlns:a16="http://schemas.microsoft.com/office/drawing/2014/main" id="{E3BAC497-1C2D-42C8-B0CD-BD2CDDA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161" y="4624388"/>
              <a:ext cx="438202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8" name="Rectangle 39">
              <a:extLst>
                <a:ext uri="{FF2B5EF4-FFF2-40B4-BE49-F238E27FC236}">
                  <a16:creationId xmlns:a16="http://schemas.microsoft.com/office/drawing/2014/main" id="{0CB9F96A-EF00-409A-9C4B-5A8CE44D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2319" name="Rectangle 40">
              <a:extLst>
                <a:ext uri="{FF2B5EF4-FFF2-40B4-BE49-F238E27FC236}">
                  <a16:creationId xmlns:a16="http://schemas.microsoft.com/office/drawing/2014/main" id="{6EAD2560-529B-4BA4-9FF7-C3433B2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2320" name="Rectangle 27">
              <a:extLst>
                <a:ext uri="{FF2B5EF4-FFF2-40B4-BE49-F238E27FC236}">
                  <a16:creationId xmlns:a16="http://schemas.microsoft.com/office/drawing/2014/main" id="{79AD5389-0FF3-433C-87C1-4CE91848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042" y="4632325"/>
              <a:ext cx="396874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21" name="Rectangle 27">
              <a:extLst>
                <a:ext uri="{FF2B5EF4-FFF2-40B4-BE49-F238E27FC236}">
                  <a16:creationId xmlns:a16="http://schemas.microsoft.com/office/drawing/2014/main" id="{1B4911B5-4762-43E7-88A8-E19E3A6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183515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76" y="1001184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14.1(2)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2" name="Rectangle 27">
            <a:extLst>
              <a:ext uri="{FF2B5EF4-FFF2-40B4-BE49-F238E27FC236}">
                <a16:creationId xmlns:a16="http://schemas.microsoft.com/office/drawing/2014/main" id="{C7950584-D564-4210-984D-5D0E0658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996" y="4509928"/>
            <a:ext cx="597762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6ED7865-181D-4540-B635-47659D6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375" y="4565879"/>
            <a:ext cx="619991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3DF6E83F-A20F-4033-B667-B8F053C1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70" y="6176434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B30BD03E-91FB-47B3-A07C-2DAD2BDE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70" y="614276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019FDC06-5BEA-49A9-852F-19DBD3E1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039318"/>
            <a:ext cx="5760605" cy="185943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.truelist </a:t>
            </a: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accent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3F06F3BE-6F59-4493-8F89-42CAFA919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0426" y="3231109"/>
            <a:ext cx="2624387" cy="29241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068D14DE-C4D3-45C6-8343-C8D7CE2250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183" y="3231110"/>
            <a:ext cx="65989" cy="8373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43E06D96-BEEE-4E6A-A963-EBAA920C6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173" y="3231111"/>
            <a:ext cx="3012596" cy="291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55DC584B-4390-43E6-9B08-76BADBF5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714" y="2801480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667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1FE89B9F-8718-467D-B982-2DBA8876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409" y="2775390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978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7" grpId="0"/>
      <p:bldP spid="315427" grpId="0" animBg="1"/>
      <p:bldP spid="315431" grpId="0" animBg="1"/>
      <p:bldP spid="315432" grpId="0" animBg="1"/>
      <p:bldP spid="582700" grpId="0"/>
      <p:bldP spid="315438" grpId="0"/>
      <p:bldP spid="57" grpId="0" animBg="1"/>
      <p:bldP spid="58" grpId="0" animBg="1"/>
      <p:bldP spid="59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296" y="5255920"/>
            <a:ext cx="421691" cy="4743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94" y="4737450"/>
            <a:ext cx="1485992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2755" y="5151578"/>
            <a:ext cx="1502946" cy="5008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477" y="5255920"/>
            <a:ext cx="1446920" cy="4446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7" name="Rectangle 15">
            <a:extLst>
              <a:ext uri="{FF2B5EF4-FFF2-40B4-BE49-F238E27FC236}">
                <a16:creationId xmlns:a16="http://schemas.microsoft.com/office/drawing/2014/main" id="{CBE8EBEA-8979-41FB-8477-D90B9AE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085" y="5539308"/>
            <a:ext cx="1568451" cy="62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315416" name="Rectangle 25">
            <a:extLst>
              <a:ext uri="{FF2B5EF4-FFF2-40B4-BE49-F238E27FC236}">
                <a16:creationId xmlns:a16="http://schemas.microsoft.com/office/drawing/2014/main" id="{78CEF953-F122-4CB8-B85F-2AF90F32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282" y="5691802"/>
            <a:ext cx="1223433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184" y="5152605"/>
            <a:ext cx="6122" cy="8227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20" name="Line 30">
            <a:extLst>
              <a:ext uri="{FF2B5EF4-FFF2-40B4-BE49-F238E27FC236}">
                <a16:creationId xmlns:a16="http://schemas.microsoft.com/office/drawing/2014/main" id="{19FA730A-5A5A-49E3-B707-3025ACFE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3268" y="6067417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27" name="Line 37">
            <a:extLst>
              <a:ext uri="{FF2B5EF4-FFF2-40B4-BE49-F238E27FC236}">
                <a16:creationId xmlns:a16="http://schemas.microsoft.com/office/drawing/2014/main" id="{1E4CDDC8-1B2D-4FDA-8AB1-DE9BA2DE9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8432" y="6094931"/>
            <a:ext cx="5737" cy="196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1" name="Line 41">
            <a:extLst>
              <a:ext uri="{FF2B5EF4-FFF2-40B4-BE49-F238E27FC236}">
                <a16:creationId xmlns:a16="http://schemas.microsoft.com/office/drawing/2014/main" id="{4FF12F54-77AB-43A7-A068-5560A17B3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0965" y="6142761"/>
            <a:ext cx="535989" cy="117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2" name="Line 42">
            <a:extLst>
              <a:ext uri="{FF2B5EF4-FFF2-40B4-BE49-F238E27FC236}">
                <a16:creationId xmlns:a16="http://schemas.microsoft.com/office/drawing/2014/main" id="{68981FCE-E45D-4CC2-95E9-D5340E1A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5648" y="6128943"/>
            <a:ext cx="560914" cy="751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CE6E1C68-A225-4356-893F-009F05A8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266700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5437" name="Rectangle 27">
            <a:extLst>
              <a:ext uri="{FF2B5EF4-FFF2-40B4-BE49-F238E27FC236}">
                <a16:creationId xmlns:a16="http://schemas.microsoft.com/office/drawing/2014/main" id="{BA6DA879-20FB-489F-B473-2B343B2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384" y="5662331"/>
            <a:ext cx="503767" cy="36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5438" name="Rectangle 27">
            <a:extLst>
              <a:ext uri="{FF2B5EF4-FFF2-40B4-BE49-F238E27FC236}">
                <a16:creationId xmlns:a16="http://schemas.microsoft.com/office/drawing/2014/main" id="{3DDBAD4B-B663-4EE9-83F8-5221269D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1" y="5729113"/>
            <a:ext cx="505883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988" y="1355168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44" y="4759269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2291" name="组合 94">
            <a:extLst>
              <a:ext uri="{FF2B5EF4-FFF2-40B4-BE49-F238E27FC236}">
                <a16:creationId xmlns:a16="http://schemas.microsoft.com/office/drawing/2014/main" id="{C48A7638-F91D-4CDA-AD7D-82119A80DFEE}"/>
              </a:ext>
            </a:extLst>
          </p:cNvPr>
          <p:cNvGrpSpPr>
            <a:grpSpLocks/>
          </p:cNvGrpSpPr>
          <p:nvPr/>
        </p:nvGrpSpPr>
        <p:grpSpPr bwMode="auto">
          <a:xfrm>
            <a:off x="1488017" y="5469256"/>
            <a:ext cx="9013365" cy="1042276"/>
            <a:chOff x="1115616" y="4101954"/>
            <a:chExt cx="6760426" cy="78170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F62467BB-5124-49CE-B4EC-A004AAFD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562" y="427547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2299" name="Rectangle 14">
              <a:extLst>
                <a:ext uri="{FF2B5EF4-FFF2-40B4-BE49-F238E27FC236}">
                  <a16:creationId xmlns:a16="http://schemas.microsoft.com/office/drawing/2014/main" id="{C46E2E58-BD58-499D-84DB-DFB1F3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08" y="4101954"/>
              <a:ext cx="799341" cy="49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2300" name="Line 24">
              <a:extLst>
                <a:ext uri="{FF2B5EF4-FFF2-40B4-BE49-F238E27FC236}">
                  <a16:creationId xmlns:a16="http://schemas.microsoft.com/office/drawing/2014/main" id="{43E4EFCD-469A-4B5F-B29A-667811C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098" y="4571206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1" name="Line 31">
              <a:extLst>
                <a:ext uri="{FF2B5EF4-FFF2-40B4-BE49-F238E27FC236}">
                  <a16:creationId xmlns:a16="http://schemas.microsoft.com/office/drawing/2014/main" id="{17CEB11A-A830-4D68-B579-70B8B36E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362" y="4542853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2" name="Line 35">
              <a:extLst>
                <a:ext uri="{FF2B5EF4-FFF2-40B4-BE49-F238E27FC236}">
                  <a16:creationId xmlns:a16="http://schemas.microsoft.com/office/drawing/2014/main" id="{A2C50F59-3A0A-4319-8FF9-B9BB3055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579" y="4553599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3" name="Line 36">
              <a:extLst>
                <a:ext uri="{FF2B5EF4-FFF2-40B4-BE49-F238E27FC236}">
                  <a16:creationId xmlns:a16="http://schemas.microsoft.com/office/drawing/2014/main" id="{B3D4CF45-F08F-4698-9980-BABB9A69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684" y="4552334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4" name="Rectangle 27">
              <a:extLst>
                <a:ext uri="{FF2B5EF4-FFF2-40B4-BE49-F238E27FC236}">
                  <a16:creationId xmlns:a16="http://schemas.microsoft.com/office/drawing/2014/main" id="{D4B099D5-7329-454B-BC85-1483FC5A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798" y="4264880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2305" name="Rectangle 27">
              <a:extLst>
                <a:ext uri="{FF2B5EF4-FFF2-40B4-BE49-F238E27FC236}">
                  <a16:creationId xmlns:a16="http://schemas.microsoft.com/office/drawing/2014/main" id="{0981ACD4-285B-40AC-8A63-ED4E9A9F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58" y="4252092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50D23FB7-9670-4A2A-A18A-30ACF2D3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76" y="4156692"/>
              <a:ext cx="855003" cy="395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2307" name="Line 9">
              <a:extLst>
                <a:ext uri="{FF2B5EF4-FFF2-40B4-BE49-F238E27FC236}">
                  <a16:creationId xmlns:a16="http://schemas.microsoft.com/office/drawing/2014/main" id="{39B8AD3A-3821-465C-924D-5D94B951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758" y="4537076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8" name="Rectangle 10">
              <a:extLst>
                <a:ext uri="{FF2B5EF4-FFF2-40B4-BE49-F238E27FC236}">
                  <a16:creationId xmlns:a16="http://schemas.microsoft.com/office/drawing/2014/main" id="{C4E81CE9-A889-47CC-852C-0F7AA92D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777" y="4644300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09" name="Rectangle 17">
              <a:extLst>
                <a:ext uri="{FF2B5EF4-FFF2-40B4-BE49-F238E27FC236}">
                  <a16:creationId xmlns:a16="http://schemas.microsoft.com/office/drawing/2014/main" id="{36D25506-45A2-4DC1-A0E1-9F4FC77B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2310" name="Rectangle 18">
              <a:extLst>
                <a:ext uri="{FF2B5EF4-FFF2-40B4-BE49-F238E27FC236}">
                  <a16:creationId xmlns:a16="http://schemas.microsoft.com/office/drawing/2014/main" id="{66BCA662-D316-4422-904C-31CD784C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896" y="4641850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311" name="Line 19">
              <a:extLst>
                <a:ext uri="{FF2B5EF4-FFF2-40B4-BE49-F238E27FC236}">
                  <a16:creationId xmlns:a16="http://schemas.microsoft.com/office/drawing/2014/main" id="{32AEE115-032C-4DF5-9A10-FDBB1FA0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831" y="4547535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2" name="Line 20">
              <a:extLst>
                <a:ext uri="{FF2B5EF4-FFF2-40B4-BE49-F238E27FC236}">
                  <a16:creationId xmlns:a16="http://schemas.microsoft.com/office/drawing/2014/main" id="{E92AA5F6-06BD-40E2-BDBF-3D5DC195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243" y="4539064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3" name="Rectangle 21">
              <a:extLst>
                <a:ext uri="{FF2B5EF4-FFF2-40B4-BE49-F238E27FC236}">
                  <a16:creationId xmlns:a16="http://schemas.microsoft.com/office/drawing/2014/main" id="{ACC6F26B-78B2-4E33-B616-C4200223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662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14" name="Rectangle 32">
              <a:extLst>
                <a:ext uri="{FF2B5EF4-FFF2-40B4-BE49-F238E27FC236}">
                  <a16:creationId xmlns:a16="http://schemas.microsoft.com/office/drawing/2014/main" id="{026DFB51-318D-4372-9172-000C7AB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144" y="4666167"/>
              <a:ext cx="482599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5" name="Rectangle 33">
              <a:extLst>
                <a:ext uri="{FF2B5EF4-FFF2-40B4-BE49-F238E27FC236}">
                  <a16:creationId xmlns:a16="http://schemas.microsoft.com/office/drawing/2014/main" id="{586C0F6E-B616-4748-A7F5-2F21A58C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2316" name="Rectangle 34">
              <a:extLst>
                <a:ext uri="{FF2B5EF4-FFF2-40B4-BE49-F238E27FC236}">
                  <a16:creationId xmlns:a16="http://schemas.microsoft.com/office/drawing/2014/main" id="{53B08955-9559-40C2-AD46-13C36F9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317" name="Rectangle 38">
              <a:extLst>
                <a:ext uri="{FF2B5EF4-FFF2-40B4-BE49-F238E27FC236}">
                  <a16:creationId xmlns:a16="http://schemas.microsoft.com/office/drawing/2014/main" id="{E3BAC497-1C2D-42C8-B0CD-BD2CDDA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161" y="4624388"/>
              <a:ext cx="438202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8" name="Rectangle 39">
              <a:extLst>
                <a:ext uri="{FF2B5EF4-FFF2-40B4-BE49-F238E27FC236}">
                  <a16:creationId xmlns:a16="http://schemas.microsoft.com/office/drawing/2014/main" id="{0CB9F96A-EF00-409A-9C4B-5A8CE44D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2319" name="Rectangle 40">
              <a:extLst>
                <a:ext uri="{FF2B5EF4-FFF2-40B4-BE49-F238E27FC236}">
                  <a16:creationId xmlns:a16="http://schemas.microsoft.com/office/drawing/2014/main" id="{6EAD2560-529B-4BA4-9FF7-C3433B2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004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2320" name="Rectangle 27">
              <a:extLst>
                <a:ext uri="{FF2B5EF4-FFF2-40B4-BE49-F238E27FC236}">
                  <a16:creationId xmlns:a16="http://schemas.microsoft.com/office/drawing/2014/main" id="{79AD5389-0FF3-433C-87C1-4CE91848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042" y="4632325"/>
              <a:ext cx="396874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21" name="Rectangle 27">
              <a:extLst>
                <a:ext uri="{FF2B5EF4-FFF2-40B4-BE49-F238E27FC236}">
                  <a16:creationId xmlns:a16="http://schemas.microsoft.com/office/drawing/2014/main" id="{1B4911B5-4762-43E7-88A8-E19E3A6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758" y="4253277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183515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988170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14.1(2)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2" name="Rectangle 27">
            <a:extLst>
              <a:ext uri="{FF2B5EF4-FFF2-40B4-BE49-F238E27FC236}">
                <a16:creationId xmlns:a16="http://schemas.microsoft.com/office/drawing/2014/main" id="{C7950584-D564-4210-984D-5D0E0658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99" y="5003674"/>
            <a:ext cx="597762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6ED7865-181D-4540-B635-47659D6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283" y="5089383"/>
            <a:ext cx="619991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3DF6E83F-A20F-4033-B667-B8F053C1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70" y="6176434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B30BD03E-91FB-47B3-A07C-2DAD2BDE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70" y="614276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3F06F3BE-6F59-4493-8F89-42CAFA919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0426" y="4469285"/>
            <a:ext cx="2581348" cy="16859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068D14DE-C4D3-45C6-8343-C8D7CE2250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4811" y="4469286"/>
            <a:ext cx="16361" cy="2528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43E06D96-BEEE-4E6A-A963-EBAA920C6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3719" y="4469285"/>
            <a:ext cx="2900050" cy="16734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55DC584B-4390-43E6-9B08-76BADBF5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644" y="4095426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1FE89B9F-8718-467D-B982-2DBA8876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58" y="4060851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02FE772E-16E5-4ABB-9D5A-1BAABFD2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836086"/>
            <a:ext cx="6525865" cy="17215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marL="342891" indent="-342891" algn="just">
              <a:buClr>
                <a:srgbClr val="3333CC"/>
              </a:buClr>
              <a:buSzPct val="60000"/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4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4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342891" indent="-342891" algn="just">
              <a:buClr>
                <a:srgbClr val="3333CC"/>
              </a:buClr>
              <a:buSzPct val="60000"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342891" indent="-342891" algn="just">
              <a:buClr>
                <a:srgbClr val="3333CC"/>
              </a:buClr>
              <a:buSzPct val="60000"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400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baseline="-30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342891" indent="-342891" algn="just">
              <a:buClr>
                <a:srgbClr val="3333CC"/>
              </a:buClr>
              <a:buSzPct val="60000"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kern="0" baseline="-2500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400" b="1" i="1" kern="0" dirty="0" err="1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400" b="1" i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kern="0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);}</a:t>
            </a:r>
          </a:p>
          <a:p>
            <a:pPr marL="342891" indent="-342891" algn="just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endParaRPr lang="en-US" altLang="zh-CN" sz="2667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5BFF5874-A417-4CF7-96A9-079C9452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194" y="3805443"/>
            <a:ext cx="2297527" cy="2867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D4287969-3111-492D-85A2-4DAD2F2AD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31" y="3808604"/>
            <a:ext cx="1092680" cy="2279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79308BFB-8EDD-46F6-B60B-E841E0124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41" y="3805443"/>
            <a:ext cx="1799012" cy="19236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30FC451E-4E96-417C-B0D1-C94FA4B7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0032" y="3805443"/>
            <a:ext cx="3305616" cy="192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42CE0578-1A35-433B-ACA3-C2633E0D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999" y="3381437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AB19CF19-8F2F-4410-BF00-C18D3C0B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15" y="3558511"/>
            <a:ext cx="597762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B2EEC869-6CC6-44EF-B18B-8A3C0A92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386" y="4317304"/>
            <a:ext cx="597762" cy="3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5A0A8EDC-147B-4AA4-977B-A87A801C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12" y="2943562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{100 102 104}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75" name="Rectangle 48">
            <a:extLst>
              <a:ext uri="{FF2B5EF4-FFF2-40B4-BE49-F238E27FC236}">
                <a16:creationId xmlns:a16="http://schemas.microsoft.com/office/drawing/2014/main" id="{29041C1F-D1E6-4A06-A218-3A0DABC0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409" y="2211841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584FEBBA-466A-472B-B076-6212C05B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970" y="908895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100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7" name="Rectangle 48">
            <a:extLst>
              <a:ext uri="{FF2B5EF4-FFF2-40B4-BE49-F238E27FC236}">
                <a16:creationId xmlns:a16="http://schemas.microsoft.com/office/drawing/2014/main" id="{C6ACACE9-E4C1-41E0-9C57-0F58EE49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746" y="1696034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8" name="Rectangle 48">
            <a:extLst>
              <a:ext uri="{FF2B5EF4-FFF2-40B4-BE49-F238E27FC236}">
                <a16:creationId xmlns:a16="http://schemas.microsoft.com/office/drawing/2014/main" id="{63482D13-A918-49BF-A042-DD0FC0C4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557" y="2565483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B24B4FE0-95AD-484E-A8F3-04807ACB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386" y="3059614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105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1AA0A2-ACE9-4CD2-9790-623ADD08A332}"/>
              </a:ext>
            </a:extLst>
          </p:cNvPr>
          <p:cNvCxnSpPr>
            <a:cxnSpLocks/>
          </p:cNvCxnSpPr>
          <p:nvPr/>
        </p:nvCxnSpPr>
        <p:spPr>
          <a:xfrm>
            <a:off x="10935855" y="1355168"/>
            <a:ext cx="530932" cy="1134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4D91236-5BD9-4B6A-A9C6-A4F2771F3408}"/>
              </a:ext>
            </a:extLst>
          </p:cNvPr>
          <p:cNvCxnSpPr>
            <a:cxnSpLocks/>
          </p:cNvCxnSpPr>
          <p:nvPr/>
        </p:nvCxnSpPr>
        <p:spPr>
          <a:xfrm flipV="1">
            <a:off x="10834255" y="1469051"/>
            <a:ext cx="632532" cy="6597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EE64FC3-D33C-4599-B15F-512615905D02}"/>
              </a:ext>
            </a:extLst>
          </p:cNvPr>
          <p:cNvCxnSpPr>
            <a:cxnSpLocks/>
          </p:cNvCxnSpPr>
          <p:nvPr/>
        </p:nvCxnSpPr>
        <p:spPr>
          <a:xfrm flipV="1">
            <a:off x="10834255" y="1500199"/>
            <a:ext cx="632532" cy="14433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25">
            <a:extLst>
              <a:ext uri="{FF2B5EF4-FFF2-40B4-BE49-F238E27FC236}">
                <a16:creationId xmlns:a16="http://schemas.microsoft.com/office/drawing/2014/main" id="{2C060ABD-3D67-4B72-8AC0-F672BE76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7368" y="1276000"/>
            <a:ext cx="265052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CC92F0C-7835-403A-A39D-BFECA703DB35}"/>
              </a:ext>
            </a:extLst>
          </p:cNvPr>
          <p:cNvCxnSpPr>
            <a:cxnSpLocks/>
          </p:cNvCxnSpPr>
          <p:nvPr/>
        </p:nvCxnSpPr>
        <p:spPr>
          <a:xfrm flipV="1">
            <a:off x="10109388" y="3310997"/>
            <a:ext cx="1357399" cy="112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5">
            <a:extLst>
              <a:ext uri="{FF2B5EF4-FFF2-40B4-BE49-F238E27FC236}">
                <a16:creationId xmlns:a16="http://schemas.microsoft.com/office/drawing/2014/main" id="{3DFDC314-B11D-4106-ACE1-F9F2A5B5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999" y="3101670"/>
            <a:ext cx="265052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6" grpId="0"/>
      <p:bldP spid="315420" grpId="0" animBg="1"/>
      <p:bldP spid="315437" grpId="0"/>
      <p:bldP spid="65" grpId="0" animBg="1"/>
      <p:bldP spid="66" grpId="0" animBg="1"/>
      <p:bldP spid="67" grpId="0" animBg="1"/>
      <p:bldP spid="68" grpId="0" animBg="1"/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94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296" y="5255920"/>
            <a:ext cx="421691" cy="4743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94" y="4737450"/>
            <a:ext cx="1485992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2755" y="5151578"/>
            <a:ext cx="1502946" cy="5008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477" y="5255920"/>
            <a:ext cx="1446920" cy="4446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07" name="Rectangle 15">
            <a:extLst>
              <a:ext uri="{FF2B5EF4-FFF2-40B4-BE49-F238E27FC236}">
                <a16:creationId xmlns:a16="http://schemas.microsoft.com/office/drawing/2014/main" id="{CBE8EBEA-8979-41FB-8477-D90B9AE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085" y="5539308"/>
            <a:ext cx="1568451" cy="62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315416" name="Rectangle 25">
            <a:extLst>
              <a:ext uri="{FF2B5EF4-FFF2-40B4-BE49-F238E27FC236}">
                <a16:creationId xmlns:a16="http://schemas.microsoft.com/office/drawing/2014/main" id="{78CEF953-F122-4CB8-B85F-2AF90F32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282" y="5691802"/>
            <a:ext cx="1223433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184" y="5152605"/>
            <a:ext cx="6122" cy="8227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20" name="Line 30">
            <a:extLst>
              <a:ext uri="{FF2B5EF4-FFF2-40B4-BE49-F238E27FC236}">
                <a16:creationId xmlns:a16="http://schemas.microsoft.com/office/drawing/2014/main" id="{19FA730A-5A5A-49E3-B707-3025ACFE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3268" y="6067417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27" name="Line 37">
            <a:extLst>
              <a:ext uri="{FF2B5EF4-FFF2-40B4-BE49-F238E27FC236}">
                <a16:creationId xmlns:a16="http://schemas.microsoft.com/office/drawing/2014/main" id="{1E4CDDC8-1B2D-4FDA-8AB1-DE9BA2DE9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8432" y="6094931"/>
            <a:ext cx="5737" cy="196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1" name="Line 41">
            <a:extLst>
              <a:ext uri="{FF2B5EF4-FFF2-40B4-BE49-F238E27FC236}">
                <a16:creationId xmlns:a16="http://schemas.microsoft.com/office/drawing/2014/main" id="{4FF12F54-77AB-43A7-A068-5560A17B3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0965" y="6142761"/>
            <a:ext cx="535989" cy="117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15432" name="Line 42">
            <a:extLst>
              <a:ext uri="{FF2B5EF4-FFF2-40B4-BE49-F238E27FC236}">
                <a16:creationId xmlns:a16="http://schemas.microsoft.com/office/drawing/2014/main" id="{68981FCE-E45D-4CC2-95E9-D5340E1A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5648" y="6128943"/>
            <a:ext cx="560914" cy="751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CE6E1C68-A225-4356-893F-009F05A8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266700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5437" name="Rectangle 27">
            <a:extLst>
              <a:ext uri="{FF2B5EF4-FFF2-40B4-BE49-F238E27FC236}">
                <a16:creationId xmlns:a16="http://schemas.microsoft.com/office/drawing/2014/main" id="{BA6DA879-20FB-489F-B473-2B343B2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384" y="5662331"/>
            <a:ext cx="503767" cy="36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5438" name="Rectangle 27">
            <a:extLst>
              <a:ext uri="{FF2B5EF4-FFF2-40B4-BE49-F238E27FC236}">
                <a16:creationId xmlns:a16="http://schemas.microsoft.com/office/drawing/2014/main" id="{3DDBAD4B-B663-4EE9-83F8-5221269D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1" y="5729113"/>
            <a:ext cx="505883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988" y="1355168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44" y="4759269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2291" name="组合 94">
            <a:extLst>
              <a:ext uri="{FF2B5EF4-FFF2-40B4-BE49-F238E27FC236}">
                <a16:creationId xmlns:a16="http://schemas.microsoft.com/office/drawing/2014/main" id="{C48A7638-F91D-4CDA-AD7D-82119A80DFEE}"/>
              </a:ext>
            </a:extLst>
          </p:cNvPr>
          <p:cNvGrpSpPr>
            <a:grpSpLocks/>
          </p:cNvGrpSpPr>
          <p:nvPr/>
        </p:nvGrpSpPr>
        <p:grpSpPr bwMode="auto">
          <a:xfrm>
            <a:off x="1488017" y="5469256"/>
            <a:ext cx="9013365" cy="1042276"/>
            <a:chOff x="1115616" y="4101954"/>
            <a:chExt cx="6760426" cy="78170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F62467BB-5124-49CE-B4EC-A004AAFD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562" y="427547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2299" name="Rectangle 14">
              <a:extLst>
                <a:ext uri="{FF2B5EF4-FFF2-40B4-BE49-F238E27FC236}">
                  <a16:creationId xmlns:a16="http://schemas.microsoft.com/office/drawing/2014/main" id="{C46E2E58-BD58-499D-84DB-DFB1F3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08" y="4101954"/>
              <a:ext cx="799341" cy="49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2300" name="Line 24">
              <a:extLst>
                <a:ext uri="{FF2B5EF4-FFF2-40B4-BE49-F238E27FC236}">
                  <a16:creationId xmlns:a16="http://schemas.microsoft.com/office/drawing/2014/main" id="{43E4EFCD-469A-4B5F-B29A-667811C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098" y="4571206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1" name="Line 31">
              <a:extLst>
                <a:ext uri="{FF2B5EF4-FFF2-40B4-BE49-F238E27FC236}">
                  <a16:creationId xmlns:a16="http://schemas.microsoft.com/office/drawing/2014/main" id="{17CEB11A-A830-4D68-B579-70B8B36E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362" y="4542853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2" name="Line 35">
              <a:extLst>
                <a:ext uri="{FF2B5EF4-FFF2-40B4-BE49-F238E27FC236}">
                  <a16:creationId xmlns:a16="http://schemas.microsoft.com/office/drawing/2014/main" id="{A2C50F59-3A0A-4319-8FF9-B9BB3055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579" y="4553599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3" name="Line 36">
              <a:extLst>
                <a:ext uri="{FF2B5EF4-FFF2-40B4-BE49-F238E27FC236}">
                  <a16:creationId xmlns:a16="http://schemas.microsoft.com/office/drawing/2014/main" id="{B3D4CF45-F08F-4698-9980-BABB9A69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684" y="4552334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4" name="Rectangle 27">
              <a:extLst>
                <a:ext uri="{FF2B5EF4-FFF2-40B4-BE49-F238E27FC236}">
                  <a16:creationId xmlns:a16="http://schemas.microsoft.com/office/drawing/2014/main" id="{D4B099D5-7329-454B-BC85-1483FC5A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798" y="4264880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2305" name="Rectangle 27">
              <a:extLst>
                <a:ext uri="{FF2B5EF4-FFF2-40B4-BE49-F238E27FC236}">
                  <a16:creationId xmlns:a16="http://schemas.microsoft.com/office/drawing/2014/main" id="{0981ACD4-285B-40AC-8A63-ED4E9A9F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58" y="4252092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50D23FB7-9670-4A2A-A18A-30ACF2D3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76" y="4156692"/>
              <a:ext cx="855003" cy="395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10800" rIns="91440" bIns="108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2307" name="Line 9">
              <a:extLst>
                <a:ext uri="{FF2B5EF4-FFF2-40B4-BE49-F238E27FC236}">
                  <a16:creationId xmlns:a16="http://schemas.microsoft.com/office/drawing/2014/main" id="{39B8AD3A-3821-465C-924D-5D94B951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758" y="4537076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08" name="Rectangle 10">
              <a:extLst>
                <a:ext uri="{FF2B5EF4-FFF2-40B4-BE49-F238E27FC236}">
                  <a16:creationId xmlns:a16="http://schemas.microsoft.com/office/drawing/2014/main" id="{C4E81CE9-A889-47CC-852C-0F7AA92D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777" y="4644300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09" name="Rectangle 17">
              <a:extLst>
                <a:ext uri="{FF2B5EF4-FFF2-40B4-BE49-F238E27FC236}">
                  <a16:creationId xmlns:a16="http://schemas.microsoft.com/office/drawing/2014/main" id="{36D25506-45A2-4DC1-A0E1-9F4FC77B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2310" name="Rectangle 18">
              <a:extLst>
                <a:ext uri="{FF2B5EF4-FFF2-40B4-BE49-F238E27FC236}">
                  <a16:creationId xmlns:a16="http://schemas.microsoft.com/office/drawing/2014/main" id="{66BCA662-D316-4422-904C-31CD784C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896" y="4641850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311" name="Line 19">
              <a:extLst>
                <a:ext uri="{FF2B5EF4-FFF2-40B4-BE49-F238E27FC236}">
                  <a16:creationId xmlns:a16="http://schemas.microsoft.com/office/drawing/2014/main" id="{32AEE115-032C-4DF5-9A10-FDBB1FA0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831" y="4547535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2" name="Line 20">
              <a:extLst>
                <a:ext uri="{FF2B5EF4-FFF2-40B4-BE49-F238E27FC236}">
                  <a16:creationId xmlns:a16="http://schemas.microsoft.com/office/drawing/2014/main" id="{E92AA5F6-06BD-40E2-BDBF-3D5DC195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243" y="4539064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2313" name="Rectangle 21">
              <a:extLst>
                <a:ext uri="{FF2B5EF4-FFF2-40B4-BE49-F238E27FC236}">
                  <a16:creationId xmlns:a16="http://schemas.microsoft.com/office/drawing/2014/main" id="{ACC6F26B-78B2-4E33-B616-C4200223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662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14" name="Rectangle 32">
              <a:extLst>
                <a:ext uri="{FF2B5EF4-FFF2-40B4-BE49-F238E27FC236}">
                  <a16:creationId xmlns:a16="http://schemas.microsoft.com/office/drawing/2014/main" id="{026DFB51-318D-4372-9172-000C7AB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144" y="4666167"/>
              <a:ext cx="482599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5" name="Rectangle 33">
              <a:extLst>
                <a:ext uri="{FF2B5EF4-FFF2-40B4-BE49-F238E27FC236}">
                  <a16:creationId xmlns:a16="http://schemas.microsoft.com/office/drawing/2014/main" id="{586C0F6E-B616-4748-A7F5-2F21A58C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2316" name="Rectangle 34">
              <a:extLst>
                <a:ext uri="{FF2B5EF4-FFF2-40B4-BE49-F238E27FC236}">
                  <a16:creationId xmlns:a16="http://schemas.microsoft.com/office/drawing/2014/main" id="{53B08955-9559-40C2-AD46-13C36F9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317" name="Rectangle 38">
              <a:extLst>
                <a:ext uri="{FF2B5EF4-FFF2-40B4-BE49-F238E27FC236}">
                  <a16:creationId xmlns:a16="http://schemas.microsoft.com/office/drawing/2014/main" id="{E3BAC497-1C2D-42C8-B0CD-BD2CDDA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161" y="4624388"/>
              <a:ext cx="438202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</a:p>
          </p:txBody>
        </p:sp>
        <p:sp>
          <p:nvSpPr>
            <p:cNvPr id="182318" name="Rectangle 39">
              <a:extLst>
                <a:ext uri="{FF2B5EF4-FFF2-40B4-BE49-F238E27FC236}">
                  <a16:creationId xmlns:a16="http://schemas.microsoft.com/office/drawing/2014/main" id="{0CB9F96A-EF00-409A-9C4B-5A8CE44D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2319" name="Rectangle 40">
              <a:extLst>
                <a:ext uri="{FF2B5EF4-FFF2-40B4-BE49-F238E27FC236}">
                  <a16:creationId xmlns:a16="http://schemas.microsoft.com/office/drawing/2014/main" id="{6EAD2560-529B-4BA4-9FF7-C3433B2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004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2320" name="Rectangle 27">
              <a:extLst>
                <a:ext uri="{FF2B5EF4-FFF2-40B4-BE49-F238E27FC236}">
                  <a16:creationId xmlns:a16="http://schemas.microsoft.com/office/drawing/2014/main" id="{79AD5389-0FF3-433C-87C1-4CE91848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042" y="4632325"/>
              <a:ext cx="396874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</a:p>
          </p:txBody>
        </p:sp>
        <p:sp>
          <p:nvSpPr>
            <p:cNvPr id="182321" name="Rectangle 27">
              <a:extLst>
                <a:ext uri="{FF2B5EF4-FFF2-40B4-BE49-F238E27FC236}">
                  <a16:creationId xmlns:a16="http://schemas.microsoft.com/office/drawing/2014/main" id="{1B4911B5-4762-43E7-88A8-E19E3A6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758" y="4253277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10800" rIns="9144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67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1835151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85" y="988170"/>
            <a:ext cx="34565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667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667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14.1(2)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4" name="Rectangle 17">
            <a:extLst>
              <a:ext uri="{FF2B5EF4-FFF2-40B4-BE49-F238E27FC236}">
                <a16:creationId xmlns:a16="http://schemas.microsoft.com/office/drawing/2014/main" id="{3DF6E83F-A20F-4033-B667-B8F053C1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70" y="6176434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B30BD03E-91FB-47B3-A07C-2DAD2BDE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70" y="6142761"/>
            <a:ext cx="569383" cy="2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3F06F3BE-6F59-4493-8F89-42CAFA919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0426" y="4469285"/>
            <a:ext cx="2581348" cy="16859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068D14DE-C4D3-45C6-8343-C8D7CE2250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4811" y="4469286"/>
            <a:ext cx="16361" cy="2528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43E06D96-BEEE-4E6A-A963-EBAA920C6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3719" y="4469285"/>
            <a:ext cx="2900050" cy="16734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55DC584B-4390-43E6-9B08-76BADBF5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644" y="4095426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1FE89B9F-8718-467D-B982-2DBA8876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58" y="4060851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5BFF5874-A417-4CF7-96A9-079C9452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192" y="3320798"/>
            <a:ext cx="2329756" cy="771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D4287969-3111-492D-85A2-4DAD2F2AD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033" y="3322664"/>
            <a:ext cx="1077377" cy="27653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79308BFB-8EDD-46F6-B60B-E841E0124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737" y="3323819"/>
            <a:ext cx="1835216" cy="24052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30FC451E-4E96-417C-B0D1-C94FA4B7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949" y="3310997"/>
            <a:ext cx="3358699" cy="24192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42CE0578-1A35-433B-ACA3-C2633E0D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512" y="2862967"/>
            <a:ext cx="505884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667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5A0A8EDC-147B-4AA4-977B-A87A801C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527" y="2415918"/>
            <a:ext cx="25357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{100 102 104}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75" name="Rectangle 48">
            <a:extLst>
              <a:ext uri="{FF2B5EF4-FFF2-40B4-BE49-F238E27FC236}">
                <a16:creationId xmlns:a16="http://schemas.microsoft.com/office/drawing/2014/main" id="{29041C1F-D1E6-4A06-A218-3A0DABC0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409" y="2211841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584FEBBA-466A-472B-B076-6212C05B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970" y="908895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100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7" name="Rectangle 48">
            <a:extLst>
              <a:ext uri="{FF2B5EF4-FFF2-40B4-BE49-F238E27FC236}">
                <a16:creationId xmlns:a16="http://schemas.microsoft.com/office/drawing/2014/main" id="{C6ACACE9-E4C1-41E0-9C57-0F58EE49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746" y="1696034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102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8" name="Rectangle 48">
            <a:extLst>
              <a:ext uri="{FF2B5EF4-FFF2-40B4-BE49-F238E27FC236}">
                <a16:creationId xmlns:a16="http://schemas.microsoft.com/office/drawing/2014/main" id="{63482D13-A918-49BF-A042-DD0FC0C4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557" y="2565483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B24B4FE0-95AD-484E-A8F3-04807ACB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386" y="3059614"/>
            <a:ext cx="74562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en-US" altLang="zh-CN" sz="2667" b="1" dirty="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105</a:t>
            </a:r>
            <a:endParaRPr lang="zh-CN" altLang="en-US" sz="2667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2C060ABD-3D67-4B72-8AC0-F672BE76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7368" y="1276000"/>
            <a:ext cx="265052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3DFDC314-B11D-4106-ACE1-F9F2A5B5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999" y="3101670"/>
            <a:ext cx="265052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10800" rIns="91440" bIns="108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727</Words>
  <Application>Microsoft Office PowerPoint</Application>
  <PresentationFormat>宽屏</PresentationFormat>
  <Paragraphs>226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楷体_GB2312</vt:lpstr>
      <vt:lpstr>微软雅黑</vt:lpstr>
      <vt:lpstr>Arial</vt:lpstr>
      <vt:lpstr>Calibri</vt:lpstr>
      <vt:lpstr>Times New Roman</vt:lpstr>
      <vt:lpstr>Wingdings</vt:lpstr>
      <vt:lpstr>Office 主题​​</vt:lpstr>
      <vt:lpstr>14.1(2)</vt:lpstr>
      <vt:lpstr>14.1(2)</vt:lpstr>
      <vt:lpstr>14.1(2)</vt:lpstr>
      <vt:lpstr>14.1(2)</vt:lpstr>
      <vt:lpstr>14.1(2)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博睿</dc:creator>
  <cp:lastModifiedBy>李 博睿</cp:lastModifiedBy>
  <cp:revision>11</cp:revision>
  <dcterms:created xsi:type="dcterms:W3CDTF">2021-04-19T03:34:51Z</dcterms:created>
  <dcterms:modified xsi:type="dcterms:W3CDTF">2021-04-19T08:03:58Z</dcterms:modified>
</cp:coreProperties>
</file>