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1" r:id="rId4"/>
    <p:sldId id="41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43280" y="541020"/>
            <a:ext cx="8636000" cy="25279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习题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14.1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（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3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）</a:t>
            </a:r>
            <a:endParaRPr lang="zh-CN" altLang="en-US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使用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SPOC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讲义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6.4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节（回填）中的翻译方案翻译下列表达式。给出子表达式的</a:t>
            </a:r>
            <a:r>
              <a:rPr lang="en-US" altLang="zh-CN" dirty="0" err="1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truelist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和</a:t>
            </a:r>
            <a:r>
              <a:rPr lang="en-US" altLang="zh-CN" dirty="0" err="1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falselist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。你可以假设第一条被生成的指令的地址是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100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。</a:t>
            </a:r>
            <a:endParaRPr lang="zh-CN" altLang="en-US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pPr marL="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(3) ( a == b &amp;&amp; c == d ) &amp;&amp; e == f 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102235" y="6155690"/>
            <a:ext cx="104457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(  a  ==  b      &amp;&amp;                   c  ==  d      )     &amp;&amp;              e  ==   f</a:t>
            </a:r>
            <a:endParaRPr lang="zh-CN" altLang="en-US" sz="2800"/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419100" y="5615940"/>
            <a:ext cx="289560" cy="53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922020" y="5600700"/>
            <a:ext cx="15240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211580" y="5615940"/>
            <a:ext cx="274320" cy="579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39140" y="4869180"/>
            <a:ext cx="9296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B</a:t>
            </a:r>
            <a:endParaRPr lang="en-US" altLang="zh-CN" sz="3200"/>
          </a:p>
        </p:txBody>
      </p:sp>
      <p:sp>
        <p:nvSpPr>
          <p:cNvPr id="8" name="文本框 7"/>
          <p:cNvSpPr txBox="1"/>
          <p:nvPr/>
        </p:nvSpPr>
        <p:spPr>
          <a:xfrm>
            <a:off x="2847340" y="4869180"/>
            <a:ext cx="9296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M</a:t>
            </a:r>
            <a:endParaRPr lang="en-US" altLang="zh-CN" sz="3200"/>
          </a:p>
        </p:txBody>
      </p:sp>
      <p:cxnSp>
        <p:nvCxnSpPr>
          <p:cNvPr id="9" name="直接连接符 8"/>
          <p:cNvCxnSpPr/>
          <p:nvPr/>
        </p:nvCxnSpPr>
        <p:spPr>
          <a:xfrm>
            <a:off x="3101340" y="5494020"/>
            <a:ext cx="0" cy="624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4549140" y="5615940"/>
            <a:ext cx="19812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975860" y="5631180"/>
            <a:ext cx="0" cy="579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250180" y="5615940"/>
            <a:ext cx="228600" cy="502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747260" y="4838700"/>
            <a:ext cx="9296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B</a:t>
            </a:r>
            <a:endParaRPr lang="en-US" altLang="zh-CN" sz="3200"/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1043940" y="3832860"/>
            <a:ext cx="1135380" cy="929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194560" y="3832860"/>
            <a:ext cx="15240" cy="2194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179320" y="3832860"/>
            <a:ext cx="822960" cy="838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194560" y="3832860"/>
            <a:ext cx="2545080" cy="1082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917700" y="3234055"/>
            <a:ext cx="9296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B</a:t>
            </a:r>
            <a:endParaRPr lang="en-US" altLang="zh-CN" sz="3200"/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91440" y="1866900"/>
            <a:ext cx="2057400" cy="419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148840" y="1882140"/>
            <a:ext cx="4053840" cy="4282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148840" y="1866900"/>
            <a:ext cx="15240" cy="1310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917700" y="1283335"/>
            <a:ext cx="9296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B</a:t>
            </a:r>
            <a:endParaRPr lang="en-US" altLang="zh-CN" sz="3200"/>
          </a:p>
        </p:txBody>
      </p:sp>
      <p:sp>
        <p:nvSpPr>
          <p:cNvPr id="24" name="文本框 23"/>
          <p:cNvSpPr txBox="1"/>
          <p:nvPr/>
        </p:nvSpPr>
        <p:spPr>
          <a:xfrm>
            <a:off x="7500620" y="4838700"/>
            <a:ext cx="9296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M</a:t>
            </a:r>
            <a:endParaRPr lang="en-US" altLang="zh-CN" sz="3200"/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7739380" y="5417820"/>
            <a:ext cx="15240" cy="777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8851900" y="5524500"/>
            <a:ext cx="167640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9263380" y="5539740"/>
            <a:ext cx="30480" cy="655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9537700" y="5478780"/>
            <a:ext cx="274320" cy="670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9019540" y="4834255"/>
            <a:ext cx="9296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B</a:t>
            </a:r>
            <a:endParaRPr lang="en-US" altLang="zh-CN" sz="3200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2164080" y="800100"/>
            <a:ext cx="481584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995160" y="769620"/>
            <a:ext cx="0" cy="533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7008495" y="792480"/>
            <a:ext cx="733425" cy="3893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995160" y="769620"/>
            <a:ext cx="2026920" cy="3992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809740" y="186055"/>
            <a:ext cx="9296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B</a:t>
            </a:r>
            <a:endParaRPr lang="en-US" altLang="zh-CN" sz="3200"/>
          </a:p>
        </p:txBody>
      </p:sp>
      <p:sp>
        <p:nvSpPr>
          <p:cNvPr id="35" name="文本框 34"/>
          <p:cNvSpPr txBox="1"/>
          <p:nvPr/>
        </p:nvSpPr>
        <p:spPr>
          <a:xfrm>
            <a:off x="1211580" y="4838700"/>
            <a:ext cx="937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t={100 }</a:t>
            </a:r>
            <a:endParaRPr lang="en-US" altLang="zh-CN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f={101 }</a:t>
            </a:r>
            <a:endParaRPr lang="en-US" altLang="zh-CN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380740" y="4977130"/>
            <a:ext cx="987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 = 102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250180" y="4869180"/>
            <a:ext cx="937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t={102 }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f={103 }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430260" y="1417955"/>
            <a:ext cx="27533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100:if a==b goto ___</a:t>
            </a:r>
            <a:endParaRPr lang="en-US" altLang="zh-CN"/>
          </a:p>
          <a:p>
            <a:r>
              <a:rPr lang="en-US" altLang="zh-CN"/>
              <a:t>101:goto ___</a:t>
            </a:r>
            <a:endParaRPr lang="en-US" altLang="zh-CN"/>
          </a:p>
          <a:p>
            <a:r>
              <a:rPr lang="en-US" altLang="zh-CN"/>
              <a:t>102:if c==d goto ___</a:t>
            </a:r>
            <a:endParaRPr lang="en-US" altLang="zh-CN"/>
          </a:p>
          <a:p>
            <a:r>
              <a:rPr lang="en-US" altLang="zh-CN"/>
              <a:t>103:goto ___</a:t>
            </a:r>
            <a:endParaRPr lang="en-US" altLang="zh-CN"/>
          </a:p>
          <a:p>
            <a:r>
              <a:rPr lang="en-US" altLang="zh-CN"/>
              <a:t>104:if e==f goto ___</a:t>
            </a:r>
            <a:endParaRPr lang="en-US" altLang="zh-CN"/>
          </a:p>
          <a:p>
            <a:r>
              <a:rPr lang="en-US" altLang="zh-CN"/>
              <a:t>105:goto ___</a:t>
            </a:r>
            <a:endParaRPr lang="en-US" altLang="zh-CN"/>
          </a:p>
          <a:p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8032115" y="4977130"/>
            <a:ext cx="987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 = 104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949180" y="4869180"/>
            <a:ext cx="937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t={104 }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f={105 }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542540" y="3203575"/>
            <a:ext cx="14344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t={102 }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f={101, 103}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446020" y="1221740"/>
            <a:ext cx="14344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t={102 }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f={101, 103}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247890" y="154940"/>
            <a:ext cx="1813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t={104 }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f={101, 103,105}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125075" y="1402080"/>
            <a:ext cx="987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102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124440" y="1950720"/>
            <a:ext cx="987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104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6" name="直接连接符 45"/>
          <p:cNvCxnSpPr/>
          <p:nvPr/>
        </p:nvCxnSpPr>
        <p:spPr>
          <a:xfrm flipV="1">
            <a:off x="9790430" y="1879600"/>
            <a:ext cx="1623695" cy="1016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9808845" y="1879600"/>
            <a:ext cx="1595120" cy="54864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9819005" y="1889760"/>
            <a:ext cx="1574800" cy="108712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1414125" y="1700530"/>
            <a:ext cx="518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altLang="zh-CN">
              <a:ln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10400665" y="2672080"/>
            <a:ext cx="88392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1403965" y="2487930"/>
            <a:ext cx="518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US" altLang="zh-CN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314960" y="431800"/>
            <a:ext cx="46113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B→E1 relop E2</a:t>
            </a:r>
            <a:endParaRPr lang="en-US" altLang="zh-CN"/>
          </a:p>
          <a:p>
            <a:r>
              <a:rPr lang="en-US" altLang="zh-CN"/>
              <a:t>{ B.truelist = makelist(nextquad);</a:t>
            </a:r>
            <a:endParaRPr lang="en-US" altLang="zh-CN"/>
          </a:p>
          <a:p>
            <a:r>
              <a:rPr lang="en-US" altLang="zh-CN"/>
              <a:t>  </a:t>
            </a:r>
            <a:r>
              <a:rPr lang="en-US" altLang="zh-CN">
                <a:sym typeface="+mn-ea"/>
              </a:rPr>
              <a:t>B.falselist= makelist(nextquad + 1);</a:t>
            </a:r>
            <a:endParaRPr lang="en-US" altLang="zh-CN">
              <a:sym typeface="+mn-ea"/>
            </a:endParaRPr>
          </a:p>
          <a:p>
            <a:r>
              <a:rPr lang="en-US" altLang="zh-CN"/>
              <a:t>  gen(‘if’ E1.addr relop E2.addr 'goto__';</a:t>
            </a:r>
            <a:endParaRPr lang="en-US" altLang="zh-CN"/>
          </a:p>
          <a:p>
            <a:r>
              <a:rPr lang="en-US" altLang="zh-CN"/>
              <a:t>  gen('goto');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314960" y="4754880"/>
            <a:ext cx="46113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B→(B1)</a:t>
            </a:r>
            <a:endParaRPr lang="en-US" altLang="zh-CN"/>
          </a:p>
          <a:p>
            <a:r>
              <a:rPr lang="en-US" altLang="zh-CN"/>
              <a:t>{ B.truelist = B1.truelist;</a:t>
            </a:r>
            <a:endParaRPr lang="en-US" altLang="zh-CN"/>
          </a:p>
          <a:p>
            <a:r>
              <a:rPr lang="en-US" altLang="zh-CN"/>
              <a:t>  </a:t>
            </a:r>
            <a:r>
              <a:rPr lang="en-US" altLang="zh-CN">
                <a:sym typeface="+mn-ea"/>
              </a:rPr>
              <a:t>B.falselist= B1.falselist;</a:t>
            </a:r>
            <a:endParaRPr lang="en-US" altLang="zh-CN">
              <a:sym typeface="+mn-ea"/>
            </a:endParaRPr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391160" y="2448560"/>
            <a:ext cx="461137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B→B1 and M B2</a:t>
            </a:r>
            <a:endParaRPr lang="en-US" altLang="zh-CN"/>
          </a:p>
          <a:p>
            <a:r>
              <a:rPr lang="en-US" altLang="zh-CN"/>
              <a:t>{ backpatch(B1.truelist, M.quad);</a:t>
            </a:r>
            <a:endParaRPr lang="en-US" altLang="zh-CN"/>
          </a:p>
          <a:p>
            <a:r>
              <a:rPr lang="en-US" altLang="zh-CN"/>
              <a:t>  B.truelist=B2.truelist;</a:t>
            </a:r>
            <a:endParaRPr lang="en-US" altLang="zh-CN"/>
          </a:p>
          <a:p>
            <a:r>
              <a:rPr lang="en-US" altLang="zh-CN"/>
              <a:t>  B.falselist=merge(B1.falselist,B2.falselist);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r>
              <a:rPr lang="en-US" altLang="zh-CN"/>
              <a:t>M→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Ɛ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{ M.quad=nextquad; }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789</Words>
  <Application>WPS 演示</Application>
  <PresentationFormat>宽屏</PresentationFormat>
  <Paragraphs>81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华文楷体</vt:lpstr>
      <vt:lpstr>Office 主题​​</vt:lpstr>
      <vt:lpstr>空白演示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姜宇昊</cp:lastModifiedBy>
  <cp:revision>172</cp:revision>
  <dcterms:created xsi:type="dcterms:W3CDTF">2019-06-19T02:08:00Z</dcterms:created>
  <dcterms:modified xsi:type="dcterms:W3CDTF">2021-04-21T10:41:50Z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