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4" r:id="rId2"/>
    <p:sldId id="385" r:id="rId3"/>
    <p:sldId id="386" r:id="rId4"/>
    <p:sldId id="387" r:id="rId5"/>
    <p:sldId id="388" r:id="rId6"/>
    <p:sldId id="38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2CE5-E392-483F-A386-B1B218F968D5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5121-6A75-4AFD-B45C-2F335E8BB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4193-30D2-4782-B590-E546026B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F3339-2B4F-4ACA-800D-4A2B2CE7B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400AB-2787-423C-8EA1-C0ACE043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0BD51-0EF4-46D1-B994-A9DD800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C2C3D-9AAE-4C98-8A79-3FF5590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9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03C44-317B-4EF2-BCAD-D223DFD5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DA2C3-2F19-4531-BDC8-744FDB5A0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1F866-A562-477E-BAA9-3A68E956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3B104-4DF0-4726-BE0D-B24FAFE7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475E9-7DA3-407E-8758-BD3F7A2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D1D596-7A62-4CE8-A14A-F551D8575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DBE59-B497-4723-9400-0FFB970B9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0EA0D-4404-478B-B438-6013922D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8F575-A785-4423-A7E9-1369407D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EFCEE-5A1A-4DC9-BA52-68243B73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9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42F79-1410-4BB6-B447-27E0F26F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BAA98-7AE1-4A05-9D51-EAEC66BE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E5FF1-EB8E-491C-B67B-2AAE3674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EC5B6-E8C4-477B-B531-6B6575BC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C570E-2FC9-41F1-BEDD-0763BE91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4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4F2A-1887-4D0F-B67A-2270AF0F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E29DF-75CE-4306-A68C-44DE664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EE8E0-2991-4697-A9F9-7B00EC3D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27FCF-597B-457D-8F5F-1092DD4F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24402-C25C-403E-A350-9AB09FB6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792E9-F033-462F-A5DC-BB3D8BEB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212DB-DF13-4179-BAB8-8595708C1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1B3B3-70C7-453E-B608-4F6481FD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20CE1-F83D-440A-9998-1787C510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F0ABB-8553-4328-A41B-BE8B29EF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D6D03-52FB-4E35-9623-88842A6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1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DF734-9C38-4286-BBD8-54D59B97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820B9-0438-4D1B-9F1F-0EB5FB031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8D0AB-32B9-417F-A280-B3218F927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62A82-AA1D-4DEC-A3A1-AFC6D59A8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334DA1-1676-490C-9DEE-2D8F9199C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B0EBEB-6F65-496E-80AA-793C5A6B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E01F2-1B74-4811-98F3-A215C78B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1ED891-F2FD-4579-BD4C-2AA04ECB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EFDB5-2E99-4597-84A3-FECAA8D7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C6F2C-361E-4527-972A-B1E93F34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D3933-1CC3-45E8-87B6-E7E88340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28295F-AB40-42CF-AC18-9863825B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1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3D077-D15E-4AA3-B91D-B1044DC4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B92075-1BBF-43C7-B75F-0C3A207F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AFA04-01EC-4FCE-90F5-01304AB4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1E08A-BA86-4C86-A369-4C32D02C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4B73E-F1B7-4D0A-A064-241DED05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B02CF-EE19-4A8E-A692-3168B7FB1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0944D-29F8-4CE0-A694-91732276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DF78B-0999-4408-AE97-F42D3B80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AA0AB6-EAC9-4D71-B5A0-BD6E1E58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0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8C9D9-D375-455B-9FC3-0370A1CC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96EEDA-3A30-4B02-9034-8846F2615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806F6E-63F8-4274-B91B-FAD931D1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D6B92-16B3-4A8B-8A3F-24B430F4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25A08-3DF6-461E-8362-431CC8FB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50067-89FC-45DC-9099-8467BAED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2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23092B-7C43-4209-A0AD-6342BB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523DC-85D8-46C3-A01B-3548C1D5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7580F-FC25-4C74-800A-7E6809CF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F818-093E-4018-B5B9-B6431793F1A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29D87-882E-43E9-AC56-E1FBEC2AA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D89CE-6896-4328-BD96-BC1CC407F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A70E-60A0-4449-AF49-8235C2474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690688"/>
            <a:ext cx="8215312" cy="4380332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使用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6.4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节（回填）中的翻译方案翻译下列表达式。给出每个子表达式的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</a:rPr>
              <a:t>truelist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dirty="0" err="1">
                <a:solidFill>
                  <a:prstClr val="black"/>
                </a:solidFill>
                <a:ea typeface="华文楷体" panose="02010600040101010101" pitchFamily="2" charset="-122"/>
              </a:rPr>
              <a:t>falselist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。你可以假设第一条被生成的指令的地址是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100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 == b &amp;&amp; ( c == d || e == f )</a:t>
            </a:r>
          </a:p>
          <a:p>
            <a:pPr marL="400050" lvl="1" indent="0">
              <a:lnSpc>
                <a:spcPts val="3800"/>
              </a:lnSpc>
              <a:buSzPct val="100000"/>
              <a:buNone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14.1.(1)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1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4D9DB-94B3-4176-8114-9C29C508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/>
          <a:lstStyle/>
          <a:p>
            <a:r>
              <a:rPr lang="en-US" altLang="zh-CN" b="1" i="1" dirty="0">
                <a:latin typeface="Consolas" panose="020B0609020204030204" pitchFamily="49" charset="0"/>
              </a:rPr>
              <a:t>B </a:t>
            </a:r>
            <a:r>
              <a:rPr lang="zh-CN" altLang="en-US" b="1" i="1" dirty="0">
                <a:latin typeface="Consolas" panose="020B0609020204030204" pitchFamily="49" charset="0"/>
              </a:rPr>
              <a:t>→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latin typeface="Consolas" panose="020B0609020204030204" pitchFamily="49" charset="0"/>
              </a:rPr>
              <a:t>1 </a:t>
            </a:r>
            <a:r>
              <a:rPr lang="en-US" altLang="zh-CN" b="1" dirty="0" err="1">
                <a:latin typeface="Consolas" panose="020B0609020204030204" pitchFamily="49" charset="0"/>
              </a:rPr>
              <a:t>relop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latin typeface="Consolas" panose="020B0609020204030204" pitchFamily="49" charset="0"/>
              </a:rPr>
              <a:t>2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{ </a:t>
            </a:r>
            <a:r>
              <a:rPr lang="en-US" altLang="zh-CN" b="1" i="1" dirty="0" err="1">
                <a:latin typeface="Consolas" panose="020B0609020204030204" pitchFamily="49" charset="0"/>
              </a:rPr>
              <a:t>B.truelist</a:t>
            </a:r>
            <a:r>
              <a:rPr lang="en-US" altLang="zh-CN" b="1" i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= </a:t>
            </a:r>
            <a:r>
              <a:rPr lang="en-US" altLang="zh-CN" b="1" i="1" dirty="0" err="1">
                <a:latin typeface="Consolas" panose="020B0609020204030204" pitchFamily="49" charset="0"/>
              </a:rPr>
              <a:t>makelist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latin typeface="Consolas" panose="020B0609020204030204" pitchFamily="49" charset="0"/>
              </a:rPr>
              <a:t>nextquad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i="1" dirty="0" err="1">
                <a:latin typeface="Consolas" panose="020B0609020204030204" pitchFamily="49" charset="0"/>
              </a:rPr>
              <a:t>B.falselist</a:t>
            </a:r>
            <a:r>
              <a:rPr lang="en-US" altLang="zh-CN" b="1" i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= </a:t>
            </a:r>
            <a:r>
              <a:rPr lang="en-US" altLang="zh-CN" b="1" i="1" dirty="0" err="1">
                <a:latin typeface="Consolas" panose="020B0609020204030204" pitchFamily="49" charset="0"/>
              </a:rPr>
              <a:t>makelist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latin typeface="Consolas" panose="020B0609020204030204" pitchFamily="49" charset="0"/>
              </a:rPr>
              <a:t>nextquad</a:t>
            </a:r>
            <a:r>
              <a:rPr lang="en-US" altLang="zh-CN" b="1" dirty="0">
                <a:latin typeface="Consolas" panose="020B0609020204030204" pitchFamily="49" charset="0"/>
              </a:rPr>
              <a:t>+1);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i="1" dirty="0">
                <a:latin typeface="Consolas" panose="020B0609020204030204" pitchFamily="49" charset="0"/>
              </a:rPr>
              <a:t>gen</a:t>
            </a:r>
            <a:r>
              <a:rPr lang="en-US" altLang="zh-CN" b="1" dirty="0">
                <a:latin typeface="Consolas" panose="020B0609020204030204" pitchFamily="49" charset="0"/>
              </a:rPr>
              <a:t>(‘</a:t>
            </a:r>
            <a:r>
              <a:rPr lang="en-US" altLang="zh-CN" b="1" i="1" dirty="0">
                <a:latin typeface="Consolas" panose="020B0609020204030204" pitchFamily="49" charset="0"/>
              </a:rPr>
              <a:t>if </a:t>
            </a:r>
            <a:r>
              <a:rPr lang="en-US" altLang="zh-CN" b="1" dirty="0">
                <a:latin typeface="Consolas" panose="020B0609020204030204" pitchFamily="49" charset="0"/>
              </a:rPr>
              <a:t>’ </a:t>
            </a:r>
            <a:r>
              <a:rPr lang="en-US" altLang="zh-CN" b="1" i="1" dirty="0"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latin typeface="Consolas" panose="020B0609020204030204" pitchFamily="49" charset="0"/>
              </a:rPr>
              <a:t>1</a:t>
            </a:r>
            <a:r>
              <a:rPr lang="en-US" altLang="zh-CN" b="1" i="1" dirty="0">
                <a:latin typeface="Consolas" panose="020B0609020204030204" pitchFamily="49" charset="0"/>
              </a:rPr>
              <a:t>.addr </a:t>
            </a:r>
            <a:r>
              <a:rPr lang="en-US" altLang="zh-CN" b="1" i="1" dirty="0" err="1">
                <a:latin typeface="Consolas" panose="020B0609020204030204" pitchFamily="49" charset="0"/>
              </a:rPr>
              <a:t>relop</a:t>
            </a:r>
            <a:r>
              <a:rPr lang="en-US" altLang="zh-CN" b="1" i="1" dirty="0">
                <a:latin typeface="Consolas" panose="020B0609020204030204" pitchFamily="49" charset="0"/>
              </a:rPr>
              <a:t> E</a:t>
            </a:r>
            <a:r>
              <a:rPr lang="en-US" altLang="zh-CN" b="1" dirty="0">
                <a:latin typeface="Consolas" panose="020B0609020204030204" pitchFamily="49" charset="0"/>
              </a:rPr>
              <a:t>2</a:t>
            </a:r>
            <a:r>
              <a:rPr lang="en-US" altLang="zh-CN" b="1" i="1" dirty="0">
                <a:latin typeface="Consolas" panose="020B0609020204030204" pitchFamily="49" charset="0"/>
              </a:rPr>
              <a:t>.addr </a:t>
            </a:r>
            <a:r>
              <a:rPr lang="en-US" altLang="zh-CN" b="1" dirty="0">
                <a:latin typeface="Consolas" panose="020B0609020204030204" pitchFamily="49" charset="0"/>
              </a:rPr>
              <a:t>‘</a:t>
            </a:r>
            <a:r>
              <a:rPr lang="en-US" altLang="zh-CN" b="1" i="1" dirty="0" err="1">
                <a:latin typeface="Consolas" panose="020B0609020204030204" pitchFamily="49" charset="0"/>
              </a:rPr>
              <a:t>goto</a:t>
            </a:r>
            <a:r>
              <a:rPr lang="en-US" altLang="zh-CN" b="1" i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_’);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i="1" dirty="0">
                <a:latin typeface="Consolas" panose="020B0609020204030204" pitchFamily="49" charset="0"/>
              </a:rPr>
              <a:t>gen</a:t>
            </a:r>
            <a:r>
              <a:rPr lang="en-US" altLang="zh-CN" b="1" dirty="0">
                <a:latin typeface="Consolas" panose="020B0609020204030204" pitchFamily="49" charset="0"/>
              </a:rPr>
              <a:t>(‘</a:t>
            </a:r>
            <a:r>
              <a:rPr lang="en-US" altLang="zh-CN" b="1" i="1" dirty="0" err="1">
                <a:latin typeface="Consolas" panose="020B0609020204030204" pitchFamily="49" charset="0"/>
              </a:rPr>
              <a:t>goto</a:t>
            </a:r>
            <a:r>
              <a:rPr lang="en-US" altLang="zh-CN" b="1" i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_’);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en-US" altLang="zh-CN" b="1" dirty="0">
                <a:latin typeface="Consolas" panose="020B0609020204030204" pitchFamily="49" charset="0"/>
              </a:rPr>
              <a:t>}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E2FB2-B89D-48BC-9357-65BC95161D6C}"/>
              </a:ext>
            </a:extLst>
          </p:cNvPr>
          <p:cNvSpPr txBox="1"/>
          <p:nvPr/>
        </p:nvSpPr>
        <p:spPr>
          <a:xfrm>
            <a:off x="2551923" y="5542384"/>
            <a:ext cx="930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    ==   b     &amp;&amp;       (    c  ==  d      ||         e    ==     f    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097739-ACA8-48AC-984B-D3F780B1C916}"/>
              </a:ext>
            </a:extLst>
          </p:cNvPr>
          <p:cNvCxnSpPr/>
          <p:nvPr/>
        </p:nvCxnSpPr>
        <p:spPr>
          <a:xfrm flipV="1">
            <a:off x="3032449" y="4861249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212CC0-8C8E-408D-96F8-AEB3B85889D4}"/>
              </a:ext>
            </a:extLst>
          </p:cNvPr>
          <p:cNvCxnSpPr>
            <a:cxnSpLocks/>
          </p:cNvCxnSpPr>
          <p:nvPr/>
        </p:nvCxnSpPr>
        <p:spPr>
          <a:xfrm>
            <a:off x="3433665" y="4861249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DC07E3-6F6C-4965-9476-919BE8DCC23A}"/>
              </a:ext>
            </a:extLst>
          </p:cNvPr>
          <p:cNvCxnSpPr/>
          <p:nvPr/>
        </p:nvCxnSpPr>
        <p:spPr>
          <a:xfrm>
            <a:off x="3433665" y="4861249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4CE8D45-F960-450F-AB25-195632F40597}"/>
              </a:ext>
            </a:extLst>
          </p:cNvPr>
          <p:cNvSpPr txBox="1"/>
          <p:nvPr/>
        </p:nvSpPr>
        <p:spPr>
          <a:xfrm>
            <a:off x="3279709" y="4449929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8B2CA4-77EB-48BF-A98B-95464310EFAF}"/>
              </a:ext>
            </a:extLst>
          </p:cNvPr>
          <p:cNvSpPr txBox="1"/>
          <p:nvPr/>
        </p:nvSpPr>
        <p:spPr>
          <a:xfrm>
            <a:off x="3517639" y="4311429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T={100}</a:t>
            </a:r>
          </a:p>
          <a:p>
            <a:r>
              <a:rPr lang="en-US" altLang="zh-CN" dirty="0"/>
              <a:t>F={101}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D960BC-3C67-4DF8-A058-3BA87CFEBA61}"/>
              </a:ext>
            </a:extLst>
          </p:cNvPr>
          <p:cNvSpPr txBox="1"/>
          <p:nvPr/>
        </p:nvSpPr>
        <p:spPr>
          <a:xfrm>
            <a:off x="9302622" y="789610"/>
            <a:ext cx="255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100:  if a==b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101: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4D9DB-94B3-4176-8114-9C29C508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/>
          <a:lstStyle/>
          <a:p>
            <a:r>
              <a:rPr lang="en-US" altLang="zh-CN" b="1" i="1" dirty="0">
                <a:latin typeface="Consolas" panose="020B0609020204030204" pitchFamily="49" charset="0"/>
              </a:rPr>
              <a:t>B </a:t>
            </a:r>
            <a:r>
              <a:rPr lang="zh-CN" altLang="en-US" b="1" i="1" dirty="0">
                <a:latin typeface="Consolas" panose="020B0609020204030204" pitchFamily="49" charset="0"/>
              </a:rPr>
              <a:t>→</a:t>
            </a:r>
            <a:r>
              <a:rPr lang="en-US" altLang="zh-CN" b="1" i="1" dirty="0">
                <a:latin typeface="Consolas" panose="020B0609020204030204" pitchFamily="49" charset="0"/>
              </a:rPr>
              <a:t> B1 and M B2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{ backpatch( B1.truelist, </a:t>
            </a:r>
            <a:r>
              <a:rPr lang="en-US" altLang="zh-CN" b="1" i="1" dirty="0" err="1">
                <a:latin typeface="Consolas" panose="020B0609020204030204" pitchFamily="49" charset="0"/>
              </a:rPr>
              <a:t>M.quad</a:t>
            </a:r>
            <a:r>
              <a:rPr lang="en-US" altLang="zh-CN" b="1" i="1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  </a:t>
            </a:r>
            <a:r>
              <a:rPr lang="en-US" altLang="zh-CN" b="1" i="1" dirty="0" err="1">
                <a:latin typeface="Consolas" panose="020B0609020204030204" pitchFamily="49" charset="0"/>
              </a:rPr>
              <a:t>B.truelist</a:t>
            </a:r>
            <a:r>
              <a:rPr lang="en-US" altLang="zh-CN" b="1" i="1" dirty="0">
                <a:latin typeface="Consolas" panose="020B0609020204030204" pitchFamily="49" charset="0"/>
              </a:rPr>
              <a:t> = B2.truelist;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  </a:t>
            </a:r>
            <a:r>
              <a:rPr lang="en-US" altLang="zh-CN" b="1" i="1" dirty="0" err="1">
                <a:latin typeface="Consolas" panose="020B0609020204030204" pitchFamily="49" charset="0"/>
              </a:rPr>
              <a:t>B.falselist</a:t>
            </a:r>
            <a:r>
              <a:rPr lang="en-US" altLang="zh-CN" b="1" i="1" dirty="0">
                <a:latin typeface="Consolas" panose="020B0609020204030204" pitchFamily="49" charset="0"/>
              </a:rPr>
              <a:t> = merge( B1.falselist, B2.falselist );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M </a:t>
            </a:r>
            <a:r>
              <a:rPr lang="zh-CN" altLang="en-US" b="1" i="1" dirty="0">
                <a:latin typeface="Consolas" panose="020B0609020204030204" pitchFamily="49" charset="0"/>
              </a:rPr>
              <a:t>→ </a:t>
            </a:r>
            <a:r>
              <a:rPr lang="el-GR" altLang="zh-CN" b="1" i="1" dirty="0">
                <a:latin typeface="Consolas" panose="020B0609020204030204" pitchFamily="49" charset="0"/>
              </a:rPr>
              <a:t>ε</a:t>
            </a:r>
          </a:p>
          <a:p>
            <a:pPr marL="0" indent="0">
              <a:buNone/>
            </a:pPr>
            <a:r>
              <a:rPr lang="el-GR" altLang="zh-CN" b="1" i="1" dirty="0">
                <a:latin typeface="Consolas" panose="020B0609020204030204" pitchFamily="49" charset="0"/>
              </a:rPr>
              <a:t>{ </a:t>
            </a:r>
            <a:r>
              <a:rPr lang="en-US" altLang="zh-CN" b="1" i="1" dirty="0" err="1">
                <a:latin typeface="Consolas" panose="020B0609020204030204" pitchFamily="49" charset="0"/>
              </a:rPr>
              <a:t>M.quad</a:t>
            </a:r>
            <a:r>
              <a:rPr lang="en-US" altLang="zh-CN" b="1" i="1" dirty="0">
                <a:latin typeface="Consolas" panose="020B0609020204030204" pitchFamily="49" charset="0"/>
              </a:rPr>
              <a:t> = </a:t>
            </a:r>
            <a:r>
              <a:rPr lang="en-US" altLang="zh-CN" b="1" i="1" dirty="0" err="1">
                <a:latin typeface="Consolas" panose="020B0609020204030204" pitchFamily="49" charset="0"/>
              </a:rPr>
              <a:t>nextquad</a:t>
            </a:r>
            <a:r>
              <a:rPr lang="en-US" altLang="zh-CN" b="1" i="1" dirty="0">
                <a:latin typeface="Consolas" panose="020B0609020204030204" pitchFamily="49" charset="0"/>
              </a:rPr>
              <a:t> ; }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E2FB2-B89D-48BC-9357-65BC95161D6C}"/>
              </a:ext>
            </a:extLst>
          </p:cNvPr>
          <p:cNvSpPr txBox="1"/>
          <p:nvPr/>
        </p:nvSpPr>
        <p:spPr>
          <a:xfrm>
            <a:off x="2551923" y="5542384"/>
            <a:ext cx="930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    ==   b     &amp;&amp;       (    c  ==  d      ||         e    ==     f    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097739-ACA8-48AC-984B-D3F780B1C916}"/>
              </a:ext>
            </a:extLst>
          </p:cNvPr>
          <p:cNvCxnSpPr/>
          <p:nvPr/>
        </p:nvCxnSpPr>
        <p:spPr>
          <a:xfrm flipV="1">
            <a:off x="3032449" y="4861249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212CC0-8C8E-408D-96F8-AEB3B85889D4}"/>
              </a:ext>
            </a:extLst>
          </p:cNvPr>
          <p:cNvCxnSpPr>
            <a:cxnSpLocks/>
          </p:cNvCxnSpPr>
          <p:nvPr/>
        </p:nvCxnSpPr>
        <p:spPr>
          <a:xfrm>
            <a:off x="3433665" y="4861249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DC07E3-6F6C-4965-9476-919BE8DCC23A}"/>
              </a:ext>
            </a:extLst>
          </p:cNvPr>
          <p:cNvCxnSpPr/>
          <p:nvPr/>
        </p:nvCxnSpPr>
        <p:spPr>
          <a:xfrm>
            <a:off x="3433665" y="4861249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4CE8D45-F960-450F-AB25-195632F40597}"/>
              </a:ext>
            </a:extLst>
          </p:cNvPr>
          <p:cNvSpPr txBox="1"/>
          <p:nvPr/>
        </p:nvSpPr>
        <p:spPr>
          <a:xfrm>
            <a:off x="3279709" y="4449929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8B2CA4-77EB-48BF-A98B-95464310EFAF}"/>
              </a:ext>
            </a:extLst>
          </p:cNvPr>
          <p:cNvSpPr txBox="1"/>
          <p:nvPr/>
        </p:nvSpPr>
        <p:spPr>
          <a:xfrm>
            <a:off x="3517639" y="4311429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T={100}</a:t>
            </a:r>
          </a:p>
          <a:p>
            <a:r>
              <a:rPr lang="en-US" altLang="zh-CN" dirty="0"/>
              <a:t>F={101}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D960BC-3C67-4DF8-A058-3BA87CFEBA61}"/>
              </a:ext>
            </a:extLst>
          </p:cNvPr>
          <p:cNvSpPr txBox="1"/>
          <p:nvPr/>
        </p:nvSpPr>
        <p:spPr>
          <a:xfrm>
            <a:off x="9302622" y="789610"/>
            <a:ext cx="255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100:  if a==b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101: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D79432-8523-47E6-B890-E95531F535AE}"/>
              </a:ext>
            </a:extLst>
          </p:cNvPr>
          <p:cNvCxnSpPr/>
          <p:nvPr/>
        </p:nvCxnSpPr>
        <p:spPr>
          <a:xfrm flipV="1">
            <a:off x="4795935" y="5309118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8AB2D0-3D63-4635-9D66-72F067547E02}"/>
              </a:ext>
            </a:extLst>
          </p:cNvPr>
          <p:cNvSpPr txBox="1"/>
          <p:nvPr/>
        </p:nvSpPr>
        <p:spPr>
          <a:xfrm>
            <a:off x="4245428" y="497516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 q=102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AA726E-DA60-4822-9C7C-53A7640B82C9}"/>
              </a:ext>
            </a:extLst>
          </p:cNvPr>
          <p:cNvCxnSpPr/>
          <p:nvPr/>
        </p:nvCxnSpPr>
        <p:spPr>
          <a:xfrm flipV="1">
            <a:off x="5320001" y="4930499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CD4C97E-F2AC-4051-A391-BB127782E50B}"/>
              </a:ext>
            </a:extLst>
          </p:cNvPr>
          <p:cNvCxnSpPr>
            <a:cxnSpLocks/>
          </p:cNvCxnSpPr>
          <p:nvPr/>
        </p:nvCxnSpPr>
        <p:spPr>
          <a:xfrm>
            <a:off x="5721217" y="4930499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25058-1AD7-4F32-976C-7481BC95EA7C}"/>
              </a:ext>
            </a:extLst>
          </p:cNvPr>
          <p:cNvCxnSpPr/>
          <p:nvPr/>
        </p:nvCxnSpPr>
        <p:spPr>
          <a:xfrm>
            <a:off x="5721217" y="4930499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86043-AD34-4D8C-9050-0B26DD0AEDB6}"/>
              </a:ext>
            </a:extLst>
          </p:cNvPr>
          <p:cNvSpPr txBox="1"/>
          <p:nvPr/>
        </p:nvSpPr>
        <p:spPr>
          <a:xfrm>
            <a:off x="5567261" y="4519179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29D95D-5230-4A3E-85C9-2F67D0108218}"/>
              </a:ext>
            </a:extLst>
          </p:cNvPr>
          <p:cNvSpPr txBox="1"/>
          <p:nvPr/>
        </p:nvSpPr>
        <p:spPr>
          <a:xfrm>
            <a:off x="5795862" y="4380679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T={102}</a:t>
            </a:r>
          </a:p>
          <a:p>
            <a:r>
              <a:rPr lang="en-US" altLang="zh-CN" dirty="0"/>
              <a:t>F={103}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D1A4DF-3070-49B5-801F-D6ECDB52C8D6}"/>
              </a:ext>
            </a:extLst>
          </p:cNvPr>
          <p:cNvSpPr txBox="1"/>
          <p:nvPr/>
        </p:nvSpPr>
        <p:spPr>
          <a:xfrm>
            <a:off x="9316617" y="1334678"/>
            <a:ext cx="254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102:  if c==d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103: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1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4D9DB-94B3-4176-8114-9C29C508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/>
          <a:lstStyle/>
          <a:p>
            <a:r>
              <a:rPr lang="en-US" altLang="zh-CN" b="1" i="1" dirty="0">
                <a:latin typeface="Consolas" panose="020B0609020204030204" pitchFamily="49" charset="0"/>
              </a:rPr>
              <a:t>B </a:t>
            </a:r>
            <a:r>
              <a:rPr lang="zh-CN" altLang="en-US" b="1" i="1" dirty="0">
                <a:latin typeface="Consolas" panose="020B0609020204030204" pitchFamily="49" charset="0"/>
              </a:rPr>
              <a:t>→</a:t>
            </a:r>
            <a:r>
              <a:rPr lang="en-US" altLang="zh-CN" b="1" i="1" dirty="0">
                <a:latin typeface="Consolas" panose="020B0609020204030204" pitchFamily="49" charset="0"/>
              </a:rPr>
              <a:t> B1 or M B2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{backpatch( B1.falselist, </a:t>
            </a:r>
            <a:r>
              <a:rPr lang="en-US" altLang="zh-CN" b="1" i="1" dirty="0" err="1">
                <a:latin typeface="Consolas" panose="020B0609020204030204" pitchFamily="49" charset="0"/>
              </a:rPr>
              <a:t>M.quad</a:t>
            </a:r>
            <a:r>
              <a:rPr lang="en-US" altLang="zh-CN" b="1" i="1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zh-CN" b="1" i="1" dirty="0" err="1">
                <a:latin typeface="Consolas" panose="020B0609020204030204" pitchFamily="49" charset="0"/>
              </a:rPr>
              <a:t>B.truelist</a:t>
            </a:r>
            <a:r>
              <a:rPr lang="en-US" altLang="zh-CN" b="1" i="1" dirty="0">
                <a:latin typeface="Consolas" panose="020B0609020204030204" pitchFamily="49" charset="0"/>
              </a:rPr>
              <a:t> = merge( B1.truelist, B2.truelist );</a:t>
            </a:r>
          </a:p>
          <a:p>
            <a:pPr marL="0" indent="0">
              <a:buNone/>
            </a:pPr>
            <a:r>
              <a:rPr lang="en-US" altLang="zh-CN" b="1" i="1" dirty="0" err="1">
                <a:latin typeface="Consolas" panose="020B0609020204030204" pitchFamily="49" charset="0"/>
              </a:rPr>
              <a:t>B.falselist</a:t>
            </a:r>
            <a:r>
              <a:rPr lang="en-US" altLang="zh-CN" b="1" i="1" dirty="0">
                <a:latin typeface="Consolas" panose="020B0609020204030204" pitchFamily="49" charset="0"/>
              </a:rPr>
              <a:t> = B2.falselist ;}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E2FB2-B89D-48BC-9357-65BC95161D6C}"/>
              </a:ext>
            </a:extLst>
          </p:cNvPr>
          <p:cNvSpPr txBox="1"/>
          <p:nvPr/>
        </p:nvSpPr>
        <p:spPr>
          <a:xfrm>
            <a:off x="2551923" y="5542384"/>
            <a:ext cx="930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    ==   b     &amp;&amp;       (    c  ==  d      ||         e    ==     f    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097739-ACA8-48AC-984B-D3F780B1C916}"/>
              </a:ext>
            </a:extLst>
          </p:cNvPr>
          <p:cNvCxnSpPr/>
          <p:nvPr/>
        </p:nvCxnSpPr>
        <p:spPr>
          <a:xfrm flipV="1">
            <a:off x="3032449" y="4861249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212CC0-8C8E-408D-96F8-AEB3B85889D4}"/>
              </a:ext>
            </a:extLst>
          </p:cNvPr>
          <p:cNvCxnSpPr>
            <a:cxnSpLocks/>
          </p:cNvCxnSpPr>
          <p:nvPr/>
        </p:nvCxnSpPr>
        <p:spPr>
          <a:xfrm>
            <a:off x="3433665" y="4861249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DC07E3-6F6C-4965-9476-919BE8DCC23A}"/>
              </a:ext>
            </a:extLst>
          </p:cNvPr>
          <p:cNvCxnSpPr/>
          <p:nvPr/>
        </p:nvCxnSpPr>
        <p:spPr>
          <a:xfrm>
            <a:off x="3433665" y="4861249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4CE8D45-F960-450F-AB25-195632F40597}"/>
              </a:ext>
            </a:extLst>
          </p:cNvPr>
          <p:cNvSpPr txBox="1"/>
          <p:nvPr/>
        </p:nvSpPr>
        <p:spPr>
          <a:xfrm>
            <a:off x="3279709" y="4449929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8B2CA4-77EB-48BF-A98B-95464310EFAF}"/>
              </a:ext>
            </a:extLst>
          </p:cNvPr>
          <p:cNvSpPr txBox="1"/>
          <p:nvPr/>
        </p:nvSpPr>
        <p:spPr>
          <a:xfrm>
            <a:off x="3517639" y="4311429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T={100}</a:t>
            </a:r>
          </a:p>
          <a:p>
            <a:r>
              <a:rPr lang="en-US" altLang="zh-CN" dirty="0"/>
              <a:t>F={101}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D960BC-3C67-4DF8-A058-3BA87CFEBA61}"/>
              </a:ext>
            </a:extLst>
          </p:cNvPr>
          <p:cNvSpPr txBox="1"/>
          <p:nvPr/>
        </p:nvSpPr>
        <p:spPr>
          <a:xfrm>
            <a:off x="9461243" y="2030581"/>
            <a:ext cx="2556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100:  if a==b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101: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102:  if c==d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103: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D79432-8523-47E6-B890-E95531F535AE}"/>
              </a:ext>
            </a:extLst>
          </p:cNvPr>
          <p:cNvCxnSpPr/>
          <p:nvPr/>
        </p:nvCxnSpPr>
        <p:spPr>
          <a:xfrm flipV="1">
            <a:off x="4795935" y="5309118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8AB2D0-3D63-4635-9D66-72F067547E02}"/>
              </a:ext>
            </a:extLst>
          </p:cNvPr>
          <p:cNvSpPr txBox="1"/>
          <p:nvPr/>
        </p:nvSpPr>
        <p:spPr>
          <a:xfrm>
            <a:off x="4245428" y="497516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 q=102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AA726E-DA60-4822-9C7C-53A7640B82C9}"/>
              </a:ext>
            </a:extLst>
          </p:cNvPr>
          <p:cNvCxnSpPr/>
          <p:nvPr/>
        </p:nvCxnSpPr>
        <p:spPr>
          <a:xfrm flipV="1">
            <a:off x="5320001" y="4930499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CD4C97E-F2AC-4051-A391-BB127782E50B}"/>
              </a:ext>
            </a:extLst>
          </p:cNvPr>
          <p:cNvCxnSpPr>
            <a:cxnSpLocks/>
          </p:cNvCxnSpPr>
          <p:nvPr/>
        </p:nvCxnSpPr>
        <p:spPr>
          <a:xfrm>
            <a:off x="5721217" y="4930499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25058-1AD7-4F32-976C-7481BC95EA7C}"/>
              </a:ext>
            </a:extLst>
          </p:cNvPr>
          <p:cNvCxnSpPr/>
          <p:nvPr/>
        </p:nvCxnSpPr>
        <p:spPr>
          <a:xfrm>
            <a:off x="5721217" y="4930499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86043-AD34-4D8C-9050-0B26DD0AEDB6}"/>
              </a:ext>
            </a:extLst>
          </p:cNvPr>
          <p:cNvSpPr txBox="1"/>
          <p:nvPr/>
        </p:nvSpPr>
        <p:spPr>
          <a:xfrm>
            <a:off x="5567261" y="4519179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29D95D-5230-4A3E-85C9-2F67D0108218}"/>
              </a:ext>
            </a:extLst>
          </p:cNvPr>
          <p:cNvSpPr txBox="1"/>
          <p:nvPr/>
        </p:nvSpPr>
        <p:spPr>
          <a:xfrm>
            <a:off x="5795862" y="4380679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T={102}</a:t>
            </a:r>
          </a:p>
          <a:p>
            <a:r>
              <a:rPr lang="en-US" altLang="zh-CN" dirty="0"/>
              <a:t>F={103}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99F98A-9D61-4B67-9533-F5D18E6BCFD5}"/>
              </a:ext>
            </a:extLst>
          </p:cNvPr>
          <p:cNvCxnSpPr/>
          <p:nvPr/>
        </p:nvCxnSpPr>
        <p:spPr>
          <a:xfrm flipV="1">
            <a:off x="7257407" y="4925834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598915A-5195-4AEE-920C-EE08CD3B9DB7}"/>
              </a:ext>
            </a:extLst>
          </p:cNvPr>
          <p:cNvCxnSpPr>
            <a:cxnSpLocks/>
          </p:cNvCxnSpPr>
          <p:nvPr/>
        </p:nvCxnSpPr>
        <p:spPr>
          <a:xfrm>
            <a:off x="7658623" y="4925834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57E1BC1-B540-4DED-98F6-CDE8A4587E73}"/>
              </a:ext>
            </a:extLst>
          </p:cNvPr>
          <p:cNvCxnSpPr/>
          <p:nvPr/>
        </p:nvCxnSpPr>
        <p:spPr>
          <a:xfrm>
            <a:off x="7658623" y="4925834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D1CBF4C-7B10-41FA-B324-E3A00111515F}"/>
              </a:ext>
            </a:extLst>
          </p:cNvPr>
          <p:cNvSpPr txBox="1"/>
          <p:nvPr/>
        </p:nvSpPr>
        <p:spPr>
          <a:xfrm>
            <a:off x="7504667" y="451451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52CED3-6829-4C24-A38F-68178996CD2F}"/>
              </a:ext>
            </a:extLst>
          </p:cNvPr>
          <p:cNvSpPr txBox="1"/>
          <p:nvPr/>
        </p:nvSpPr>
        <p:spPr>
          <a:xfrm>
            <a:off x="7733268" y="4376014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T={104}</a:t>
            </a:r>
          </a:p>
          <a:p>
            <a:r>
              <a:rPr lang="en-US" altLang="zh-CN" dirty="0"/>
              <a:t>F={105}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53E1CD-3361-4FCF-BF74-367837C7E87A}"/>
              </a:ext>
            </a:extLst>
          </p:cNvPr>
          <p:cNvCxnSpPr/>
          <p:nvPr/>
        </p:nvCxnSpPr>
        <p:spPr>
          <a:xfrm flipV="1">
            <a:off x="6891174" y="5309118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25FCF75-B68A-4605-AACC-17C49BFBF7C7}"/>
              </a:ext>
            </a:extLst>
          </p:cNvPr>
          <p:cNvSpPr txBox="1"/>
          <p:nvPr/>
        </p:nvSpPr>
        <p:spPr>
          <a:xfrm>
            <a:off x="6340667" y="497516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 q=104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929FAD-38BD-4BF1-93AB-AFD08839D959}"/>
              </a:ext>
            </a:extLst>
          </p:cNvPr>
          <p:cNvCxnSpPr>
            <a:stCxn id="20" idx="0"/>
          </p:cNvCxnSpPr>
          <p:nvPr/>
        </p:nvCxnSpPr>
        <p:spPr>
          <a:xfrm flipV="1">
            <a:off x="5746876" y="4021494"/>
            <a:ext cx="905851" cy="49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89E6BC9-6A47-491D-B80B-F21905E208C4}"/>
              </a:ext>
            </a:extLst>
          </p:cNvPr>
          <p:cNvCxnSpPr/>
          <p:nvPr/>
        </p:nvCxnSpPr>
        <p:spPr>
          <a:xfrm flipV="1">
            <a:off x="6581578" y="4032892"/>
            <a:ext cx="59092" cy="150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0ED1D6F-67E7-47D5-91A3-417FAA0F946C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6660503" y="4018349"/>
            <a:ext cx="230155" cy="95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429AED-1E6E-4BCF-91EC-40221FF73BD7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6662901" y="4032892"/>
            <a:ext cx="1021381" cy="48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25A7890-0B6B-4792-BDF0-4B20C1E3C95F}"/>
              </a:ext>
            </a:extLst>
          </p:cNvPr>
          <p:cNvSpPr txBox="1"/>
          <p:nvPr/>
        </p:nvSpPr>
        <p:spPr>
          <a:xfrm>
            <a:off x="6504050" y="36738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59A947-D40D-48AE-B72A-E14095F29390}"/>
              </a:ext>
            </a:extLst>
          </p:cNvPr>
          <p:cNvSpPr txBox="1"/>
          <p:nvPr/>
        </p:nvSpPr>
        <p:spPr>
          <a:xfrm>
            <a:off x="6715747" y="3530786"/>
            <a:ext cx="142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T={102,104}</a:t>
            </a:r>
          </a:p>
          <a:p>
            <a:r>
              <a:rPr lang="en-US" altLang="zh-CN" dirty="0"/>
              <a:t>F={105}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CDD899-0274-4011-840C-E15F3F872759}"/>
              </a:ext>
            </a:extLst>
          </p:cNvPr>
          <p:cNvSpPr txBox="1"/>
          <p:nvPr/>
        </p:nvSpPr>
        <p:spPr>
          <a:xfrm>
            <a:off x="10531641" y="28011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A78B1AD-7890-4F8A-98C5-8E312F6EBCEF}"/>
              </a:ext>
            </a:extLst>
          </p:cNvPr>
          <p:cNvSpPr txBox="1"/>
          <p:nvPr/>
        </p:nvSpPr>
        <p:spPr>
          <a:xfrm>
            <a:off x="9469179" y="3170462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104:  if e==f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105: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7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32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4D9DB-94B3-4176-8114-9C29C508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/>
          <a:lstStyle/>
          <a:p>
            <a:r>
              <a:rPr lang="en-US" altLang="zh-CN" b="1" i="1" dirty="0">
                <a:latin typeface="Consolas" panose="020B0609020204030204" pitchFamily="49" charset="0"/>
              </a:rPr>
              <a:t>B </a:t>
            </a:r>
            <a:r>
              <a:rPr lang="zh-CN" altLang="en-US" b="1" i="1" dirty="0">
                <a:latin typeface="Consolas" panose="020B0609020204030204" pitchFamily="49" charset="0"/>
              </a:rPr>
              <a:t>→</a:t>
            </a:r>
            <a:r>
              <a:rPr lang="en-US" altLang="zh-CN" b="1" i="1" dirty="0">
                <a:latin typeface="Consolas" panose="020B0609020204030204" pitchFamily="49" charset="0"/>
              </a:rPr>
              <a:t> (B1)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{</a:t>
            </a:r>
            <a:r>
              <a:rPr lang="da-DK" altLang="zh-CN" b="1" i="1" dirty="0">
                <a:latin typeface="Consolas" panose="020B0609020204030204" pitchFamily="49" charset="0"/>
              </a:rPr>
              <a:t>B.truelist = B1.truelist ;</a:t>
            </a:r>
          </a:p>
          <a:p>
            <a:pPr marL="0" indent="0">
              <a:buNone/>
            </a:pPr>
            <a:r>
              <a:rPr lang="da-DK" altLang="zh-CN" b="1" i="1" dirty="0">
                <a:latin typeface="Consolas" panose="020B0609020204030204" pitchFamily="49" charset="0"/>
              </a:rPr>
              <a:t>B.falselist = B1.falselist ;</a:t>
            </a:r>
            <a:r>
              <a:rPr lang="en-US" altLang="zh-CN" b="1" i="1" dirty="0"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E2FB2-B89D-48BC-9357-65BC95161D6C}"/>
              </a:ext>
            </a:extLst>
          </p:cNvPr>
          <p:cNvSpPr txBox="1"/>
          <p:nvPr/>
        </p:nvSpPr>
        <p:spPr>
          <a:xfrm>
            <a:off x="2551923" y="5542384"/>
            <a:ext cx="930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    ==   b     &amp;&amp;       (    c  ==  d      ||         e    ==     f    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097739-ACA8-48AC-984B-D3F780B1C916}"/>
              </a:ext>
            </a:extLst>
          </p:cNvPr>
          <p:cNvCxnSpPr/>
          <p:nvPr/>
        </p:nvCxnSpPr>
        <p:spPr>
          <a:xfrm flipV="1">
            <a:off x="3032449" y="4861249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212CC0-8C8E-408D-96F8-AEB3B85889D4}"/>
              </a:ext>
            </a:extLst>
          </p:cNvPr>
          <p:cNvCxnSpPr>
            <a:cxnSpLocks/>
          </p:cNvCxnSpPr>
          <p:nvPr/>
        </p:nvCxnSpPr>
        <p:spPr>
          <a:xfrm>
            <a:off x="3433665" y="4861249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DC07E3-6F6C-4965-9476-919BE8DCC23A}"/>
              </a:ext>
            </a:extLst>
          </p:cNvPr>
          <p:cNvCxnSpPr/>
          <p:nvPr/>
        </p:nvCxnSpPr>
        <p:spPr>
          <a:xfrm>
            <a:off x="3433665" y="4861249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4CE8D45-F960-450F-AB25-195632F40597}"/>
              </a:ext>
            </a:extLst>
          </p:cNvPr>
          <p:cNvSpPr txBox="1"/>
          <p:nvPr/>
        </p:nvSpPr>
        <p:spPr>
          <a:xfrm>
            <a:off x="3279709" y="4449929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8B2CA4-77EB-48BF-A98B-95464310EFAF}"/>
              </a:ext>
            </a:extLst>
          </p:cNvPr>
          <p:cNvSpPr txBox="1"/>
          <p:nvPr/>
        </p:nvSpPr>
        <p:spPr>
          <a:xfrm>
            <a:off x="3517639" y="4311429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T={100}</a:t>
            </a:r>
          </a:p>
          <a:p>
            <a:r>
              <a:rPr lang="en-US" altLang="zh-CN" dirty="0"/>
              <a:t>F={101}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D960BC-3C67-4DF8-A058-3BA87CFEBA61}"/>
              </a:ext>
            </a:extLst>
          </p:cNvPr>
          <p:cNvSpPr txBox="1"/>
          <p:nvPr/>
        </p:nvSpPr>
        <p:spPr>
          <a:xfrm>
            <a:off x="9461243" y="2030581"/>
            <a:ext cx="2556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100:  if a==b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101: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102:  if c==d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103: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104:  if e==f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105: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D79432-8523-47E6-B890-E95531F535AE}"/>
              </a:ext>
            </a:extLst>
          </p:cNvPr>
          <p:cNvCxnSpPr/>
          <p:nvPr/>
        </p:nvCxnSpPr>
        <p:spPr>
          <a:xfrm flipV="1">
            <a:off x="4795935" y="5309118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8AB2D0-3D63-4635-9D66-72F067547E02}"/>
              </a:ext>
            </a:extLst>
          </p:cNvPr>
          <p:cNvSpPr txBox="1"/>
          <p:nvPr/>
        </p:nvSpPr>
        <p:spPr>
          <a:xfrm>
            <a:off x="4245428" y="497516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 q=102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AA726E-DA60-4822-9C7C-53A7640B82C9}"/>
              </a:ext>
            </a:extLst>
          </p:cNvPr>
          <p:cNvCxnSpPr/>
          <p:nvPr/>
        </p:nvCxnSpPr>
        <p:spPr>
          <a:xfrm flipV="1">
            <a:off x="5320001" y="4930499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CD4C97E-F2AC-4051-A391-BB127782E50B}"/>
              </a:ext>
            </a:extLst>
          </p:cNvPr>
          <p:cNvCxnSpPr>
            <a:cxnSpLocks/>
          </p:cNvCxnSpPr>
          <p:nvPr/>
        </p:nvCxnSpPr>
        <p:spPr>
          <a:xfrm>
            <a:off x="5721217" y="4930499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25058-1AD7-4F32-976C-7481BC95EA7C}"/>
              </a:ext>
            </a:extLst>
          </p:cNvPr>
          <p:cNvCxnSpPr/>
          <p:nvPr/>
        </p:nvCxnSpPr>
        <p:spPr>
          <a:xfrm>
            <a:off x="5721217" y="4930499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86043-AD34-4D8C-9050-0B26DD0AEDB6}"/>
              </a:ext>
            </a:extLst>
          </p:cNvPr>
          <p:cNvSpPr txBox="1"/>
          <p:nvPr/>
        </p:nvSpPr>
        <p:spPr>
          <a:xfrm>
            <a:off x="5567261" y="4519179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29D95D-5230-4A3E-85C9-2F67D0108218}"/>
              </a:ext>
            </a:extLst>
          </p:cNvPr>
          <p:cNvSpPr txBox="1"/>
          <p:nvPr/>
        </p:nvSpPr>
        <p:spPr>
          <a:xfrm>
            <a:off x="5795862" y="4380679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T={102}</a:t>
            </a:r>
          </a:p>
          <a:p>
            <a:r>
              <a:rPr lang="en-US" altLang="zh-CN" dirty="0"/>
              <a:t>F={103}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99F98A-9D61-4B67-9533-F5D18E6BCFD5}"/>
              </a:ext>
            </a:extLst>
          </p:cNvPr>
          <p:cNvCxnSpPr/>
          <p:nvPr/>
        </p:nvCxnSpPr>
        <p:spPr>
          <a:xfrm flipV="1">
            <a:off x="7257407" y="4925834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598915A-5195-4AEE-920C-EE08CD3B9DB7}"/>
              </a:ext>
            </a:extLst>
          </p:cNvPr>
          <p:cNvCxnSpPr>
            <a:cxnSpLocks/>
          </p:cNvCxnSpPr>
          <p:nvPr/>
        </p:nvCxnSpPr>
        <p:spPr>
          <a:xfrm>
            <a:off x="7658623" y="4925834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57E1BC1-B540-4DED-98F6-CDE8A4587E73}"/>
              </a:ext>
            </a:extLst>
          </p:cNvPr>
          <p:cNvCxnSpPr/>
          <p:nvPr/>
        </p:nvCxnSpPr>
        <p:spPr>
          <a:xfrm>
            <a:off x="7658623" y="4925834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D1CBF4C-7B10-41FA-B324-E3A00111515F}"/>
              </a:ext>
            </a:extLst>
          </p:cNvPr>
          <p:cNvSpPr txBox="1"/>
          <p:nvPr/>
        </p:nvSpPr>
        <p:spPr>
          <a:xfrm>
            <a:off x="7504667" y="451451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52CED3-6829-4C24-A38F-68178996CD2F}"/>
              </a:ext>
            </a:extLst>
          </p:cNvPr>
          <p:cNvSpPr txBox="1"/>
          <p:nvPr/>
        </p:nvSpPr>
        <p:spPr>
          <a:xfrm>
            <a:off x="7733268" y="4376014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T={104}</a:t>
            </a:r>
          </a:p>
          <a:p>
            <a:r>
              <a:rPr lang="en-US" altLang="zh-CN" dirty="0"/>
              <a:t>F={105}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53E1CD-3361-4FCF-BF74-367837C7E87A}"/>
              </a:ext>
            </a:extLst>
          </p:cNvPr>
          <p:cNvCxnSpPr/>
          <p:nvPr/>
        </p:nvCxnSpPr>
        <p:spPr>
          <a:xfrm flipV="1">
            <a:off x="6891174" y="5309118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25FCF75-B68A-4605-AACC-17C49BFBF7C7}"/>
              </a:ext>
            </a:extLst>
          </p:cNvPr>
          <p:cNvSpPr txBox="1"/>
          <p:nvPr/>
        </p:nvSpPr>
        <p:spPr>
          <a:xfrm>
            <a:off x="6340667" y="497516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 q=104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929FAD-38BD-4BF1-93AB-AFD08839D959}"/>
              </a:ext>
            </a:extLst>
          </p:cNvPr>
          <p:cNvCxnSpPr>
            <a:stCxn id="20" idx="0"/>
          </p:cNvCxnSpPr>
          <p:nvPr/>
        </p:nvCxnSpPr>
        <p:spPr>
          <a:xfrm flipV="1">
            <a:off x="5746876" y="4021494"/>
            <a:ext cx="905851" cy="49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89E6BC9-6A47-491D-B80B-F21905E208C4}"/>
              </a:ext>
            </a:extLst>
          </p:cNvPr>
          <p:cNvCxnSpPr/>
          <p:nvPr/>
        </p:nvCxnSpPr>
        <p:spPr>
          <a:xfrm flipV="1">
            <a:off x="6581578" y="4032892"/>
            <a:ext cx="59092" cy="150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0ED1D6F-67E7-47D5-91A3-417FAA0F946C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6660503" y="4018349"/>
            <a:ext cx="230155" cy="95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429AED-1E6E-4BCF-91EC-40221FF73BD7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6662901" y="4032892"/>
            <a:ext cx="1021381" cy="48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25A7890-0B6B-4792-BDF0-4B20C1E3C95F}"/>
              </a:ext>
            </a:extLst>
          </p:cNvPr>
          <p:cNvSpPr txBox="1"/>
          <p:nvPr/>
        </p:nvSpPr>
        <p:spPr>
          <a:xfrm>
            <a:off x="6504050" y="36738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59A947-D40D-48AE-B72A-E14095F29390}"/>
              </a:ext>
            </a:extLst>
          </p:cNvPr>
          <p:cNvSpPr txBox="1"/>
          <p:nvPr/>
        </p:nvSpPr>
        <p:spPr>
          <a:xfrm>
            <a:off x="6715747" y="3530786"/>
            <a:ext cx="142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T={102,104}</a:t>
            </a:r>
          </a:p>
          <a:p>
            <a:r>
              <a:rPr lang="en-US" altLang="zh-CN" dirty="0"/>
              <a:t>F={105}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CDD899-0274-4011-840C-E15F3F872759}"/>
              </a:ext>
            </a:extLst>
          </p:cNvPr>
          <p:cNvSpPr txBox="1"/>
          <p:nvPr/>
        </p:nvSpPr>
        <p:spPr>
          <a:xfrm>
            <a:off x="10531641" y="28011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99CCD9A-2FCB-4098-A040-94CAC0AFBB99}"/>
              </a:ext>
            </a:extLst>
          </p:cNvPr>
          <p:cNvCxnSpPr/>
          <p:nvPr/>
        </p:nvCxnSpPr>
        <p:spPr>
          <a:xfrm flipV="1">
            <a:off x="5066522" y="3359020"/>
            <a:ext cx="1437528" cy="224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E75494A-9E7C-4110-91BB-A570BD2C9B9E}"/>
              </a:ext>
            </a:extLst>
          </p:cNvPr>
          <p:cNvCxnSpPr>
            <a:cxnSpLocks/>
          </p:cNvCxnSpPr>
          <p:nvPr/>
        </p:nvCxnSpPr>
        <p:spPr>
          <a:xfrm flipH="1" flipV="1">
            <a:off x="6504050" y="3385777"/>
            <a:ext cx="101209" cy="33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22C971-D26E-4E57-A066-A0BB03D8D2F2}"/>
              </a:ext>
            </a:extLst>
          </p:cNvPr>
          <p:cNvCxnSpPr/>
          <p:nvPr/>
        </p:nvCxnSpPr>
        <p:spPr>
          <a:xfrm flipH="1" flipV="1">
            <a:off x="6504050" y="3359020"/>
            <a:ext cx="2014799" cy="218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DE94E60-3F33-4B53-9BFE-EC813737C85F}"/>
              </a:ext>
            </a:extLst>
          </p:cNvPr>
          <p:cNvSpPr txBox="1"/>
          <p:nvPr/>
        </p:nvSpPr>
        <p:spPr>
          <a:xfrm>
            <a:off x="6402841" y="2967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F12B32-4EFC-45BF-B459-0E5EBCA3EA2C}"/>
              </a:ext>
            </a:extLst>
          </p:cNvPr>
          <p:cNvSpPr txBox="1"/>
          <p:nvPr/>
        </p:nvSpPr>
        <p:spPr>
          <a:xfrm>
            <a:off x="6614538" y="2824005"/>
            <a:ext cx="142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T={102,104}</a:t>
            </a:r>
          </a:p>
          <a:p>
            <a:r>
              <a:rPr lang="en-US" altLang="zh-CN" dirty="0"/>
              <a:t>F={105}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1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4D9DB-94B3-4176-8114-9C29C508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/>
          <a:lstStyle/>
          <a:p>
            <a:r>
              <a:rPr lang="en-US" altLang="zh-CN" b="1" i="1" dirty="0">
                <a:latin typeface="Consolas" panose="020B0609020204030204" pitchFamily="49" charset="0"/>
              </a:rPr>
              <a:t>B </a:t>
            </a:r>
            <a:r>
              <a:rPr lang="zh-CN" altLang="en-US" b="1" i="1" dirty="0">
                <a:latin typeface="Consolas" panose="020B0609020204030204" pitchFamily="49" charset="0"/>
              </a:rPr>
              <a:t>→</a:t>
            </a:r>
            <a:r>
              <a:rPr lang="en-US" altLang="zh-CN" b="1" i="1" dirty="0">
                <a:latin typeface="Consolas" panose="020B0609020204030204" pitchFamily="49" charset="0"/>
              </a:rPr>
              <a:t> B1 and M B2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{ backpatch( B1.truelist, </a:t>
            </a:r>
            <a:r>
              <a:rPr lang="en-US" altLang="zh-CN" b="1" i="1" dirty="0" err="1">
                <a:latin typeface="Consolas" panose="020B0609020204030204" pitchFamily="49" charset="0"/>
              </a:rPr>
              <a:t>M.quad</a:t>
            </a:r>
            <a:r>
              <a:rPr lang="en-US" altLang="zh-CN" b="1" i="1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  </a:t>
            </a:r>
            <a:r>
              <a:rPr lang="en-US" altLang="zh-CN" b="1" i="1" dirty="0" err="1">
                <a:latin typeface="Consolas" panose="020B0609020204030204" pitchFamily="49" charset="0"/>
              </a:rPr>
              <a:t>B.truelist</a:t>
            </a:r>
            <a:r>
              <a:rPr lang="en-US" altLang="zh-CN" b="1" i="1" dirty="0">
                <a:latin typeface="Consolas" panose="020B0609020204030204" pitchFamily="49" charset="0"/>
              </a:rPr>
              <a:t> = B2.truelist;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  </a:t>
            </a:r>
            <a:r>
              <a:rPr lang="en-US" altLang="zh-CN" b="1" i="1" dirty="0" err="1">
                <a:latin typeface="Consolas" panose="020B0609020204030204" pitchFamily="49" charset="0"/>
              </a:rPr>
              <a:t>B.falselist</a:t>
            </a:r>
            <a:r>
              <a:rPr lang="en-US" altLang="zh-CN" b="1" i="1" dirty="0">
                <a:latin typeface="Consolas" panose="020B0609020204030204" pitchFamily="49" charset="0"/>
              </a:rPr>
              <a:t> = merge( B1.falselist, B2.falselist );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E2FB2-B89D-48BC-9357-65BC95161D6C}"/>
              </a:ext>
            </a:extLst>
          </p:cNvPr>
          <p:cNvSpPr txBox="1"/>
          <p:nvPr/>
        </p:nvSpPr>
        <p:spPr>
          <a:xfrm>
            <a:off x="2551923" y="5542384"/>
            <a:ext cx="930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    ==   b     &amp;&amp;       (    c  ==  d      ||         e    ==     f    )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097739-ACA8-48AC-984B-D3F780B1C916}"/>
              </a:ext>
            </a:extLst>
          </p:cNvPr>
          <p:cNvCxnSpPr/>
          <p:nvPr/>
        </p:nvCxnSpPr>
        <p:spPr>
          <a:xfrm flipV="1">
            <a:off x="3032449" y="4861249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212CC0-8C8E-408D-96F8-AEB3B85889D4}"/>
              </a:ext>
            </a:extLst>
          </p:cNvPr>
          <p:cNvCxnSpPr>
            <a:cxnSpLocks/>
          </p:cNvCxnSpPr>
          <p:nvPr/>
        </p:nvCxnSpPr>
        <p:spPr>
          <a:xfrm>
            <a:off x="3433665" y="4861249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DC07E3-6F6C-4965-9476-919BE8DCC23A}"/>
              </a:ext>
            </a:extLst>
          </p:cNvPr>
          <p:cNvCxnSpPr/>
          <p:nvPr/>
        </p:nvCxnSpPr>
        <p:spPr>
          <a:xfrm>
            <a:off x="3433665" y="4861249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4CE8D45-F960-450F-AB25-195632F40597}"/>
              </a:ext>
            </a:extLst>
          </p:cNvPr>
          <p:cNvSpPr txBox="1"/>
          <p:nvPr/>
        </p:nvSpPr>
        <p:spPr>
          <a:xfrm>
            <a:off x="3279709" y="4449929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8B2CA4-77EB-48BF-A98B-95464310EFAF}"/>
              </a:ext>
            </a:extLst>
          </p:cNvPr>
          <p:cNvSpPr txBox="1"/>
          <p:nvPr/>
        </p:nvSpPr>
        <p:spPr>
          <a:xfrm>
            <a:off x="3517639" y="4311429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T={100}</a:t>
            </a:r>
          </a:p>
          <a:p>
            <a:r>
              <a:rPr lang="en-US" altLang="zh-CN" dirty="0"/>
              <a:t>F={101}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D960BC-3C67-4DF8-A058-3BA87CFEBA61}"/>
              </a:ext>
            </a:extLst>
          </p:cNvPr>
          <p:cNvSpPr txBox="1"/>
          <p:nvPr/>
        </p:nvSpPr>
        <p:spPr>
          <a:xfrm>
            <a:off x="9477567" y="2551837"/>
            <a:ext cx="2556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100:  if a==b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101: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102:  if c==d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103: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104:  if e==f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r>
              <a:rPr lang="en-US" altLang="zh-CN" dirty="0"/>
              <a:t>105: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D79432-8523-47E6-B890-E95531F535AE}"/>
              </a:ext>
            </a:extLst>
          </p:cNvPr>
          <p:cNvCxnSpPr/>
          <p:nvPr/>
        </p:nvCxnSpPr>
        <p:spPr>
          <a:xfrm flipV="1">
            <a:off x="4795935" y="5309118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8AB2D0-3D63-4635-9D66-72F067547E02}"/>
              </a:ext>
            </a:extLst>
          </p:cNvPr>
          <p:cNvSpPr txBox="1"/>
          <p:nvPr/>
        </p:nvSpPr>
        <p:spPr>
          <a:xfrm>
            <a:off x="4245428" y="497516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 q=102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AA726E-DA60-4822-9C7C-53A7640B82C9}"/>
              </a:ext>
            </a:extLst>
          </p:cNvPr>
          <p:cNvCxnSpPr/>
          <p:nvPr/>
        </p:nvCxnSpPr>
        <p:spPr>
          <a:xfrm flipV="1">
            <a:off x="5320001" y="4930499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CD4C97E-F2AC-4051-A391-BB127782E50B}"/>
              </a:ext>
            </a:extLst>
          </p:cNvPr>
          <p:cNvCxnSpPr>
            <a:cxnSpLocks/>
          </p:cNvCxnSpPr>
          <p:nvPr/>
        </p:nvCxnSpPr>
        <p:spPr>
          <a:xfrm>
            <a:off x="5721217" y="4930499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25058-1AD7-4F32-976C-7481BC95EA7C}"/>
              </a:ext>
            </a:extLst>
          </p:cNvPr>
          <p:cNvCxnSpPr/>
          <p:nvPr/>
        </p:nvCxnSpPr>
        <p:spPr>
          <a:xfrm>
            <a:off x="5721217" y="4930499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86043-AD34-4D8C-9050-0B26DD0AEDB6}"/>
              </a:ext>
            </a:extLst>
          </p:cNvPr>
          <p:cNvSpPr txBox="1"/>
          <p:nvPr/>
        </p:nvSpPr>
        <p:spPr>
          <a:xfrm>
            <a:off x="5567261" y="4519179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29D95D-5230-4A3E-85C9-2F67D0108218}"/>
              </a:ext>
            </a:extLst>
          </p:cNvPr>
          <p:cNvSpPr txBox="1"/>
          <p:nvPr/>
        </p:nvSpPr>
        <p:spPr>
          <a:xfrm>
            <a:off x="5795862" y="4380679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T={102}</a:t>
            </a:r>
          </a:p>
          <a:p>
            <a:r>
              <a:rPr lang="en-US" altLang="zh-CN" dirty="0"/>
              <a:t>F={103}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99F98A-9D61-4B67-9533-F5D18E6BCFD5}"/>
              </a:ext>
            </a:extLst>
          </p:cNvPr>
          <p:cNvCxnSpPr/>
          <p:nvPr/>
        </p:nvCxnSpPr>
        <p:spPr>
          <a:xfrm flipV="1">
            <a:off x="7257407" y="4925834"/>
            <a:ext cx="401216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598915A-5195-4AEE-920C-EE08CD3B9DB7}"/>
              </a:ext>
            </a:extLst>
          </p:cNvPr>
          <p:cNvCxnSpPr>
            <a:cxnSpLocks/>
          </p:cNvCxnSpPr>
          <p:nvPr/>
        </p:nvCxnSpPr>
        <p:spPr>
          <a:xfrm>
            <a:off x="7658623" y="4925834"/>
            <a:ext cx="0" cy="597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57E1BC1-B540-4DED-98F6-CDE8A4587E73}"/>
              </a:ext>
            </a:extLst>
          </p:cNvPr>
          <p:cNvCxnSpPr/>
          <p:nvPr/>
        </p:nvCxnSpPr>
        <p:spPr>
          <a:xfrm>
            <a:off x="7658623" y="4925834"/>
            <a:ext cx="410547" cy="68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D1CBF4C-7B10-41FA-B324-E3A00111515F}"/>
              </a:ext>
            </a:extLst>
          </p:cNvPr>
          <p:cNvSpPr txBox="1"/>
          <p:nvPr/>
        </p:nvSpPr>
        <p:spPr>
          <a:xfrm>
            <a:off x="7504667" y="451451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52CED3-6829-4C24-A38F-68178996CD2F}"/>
              </a:ext>
            </a:extLst>
          </p:cNvPr>
          <p:cNvSpPr txBox="1"/>
          <p:nvPr/>
        </p:nvSpPr>
        <p:spPr>
          <a:xfrm>
            <a:off x="7733268" y="4376014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T={104}</a:t>
            </a:r>
          </a:p>
          <a:p>
            <a:r>
              <a:rPr lang="en-US" altLang="zh-CN" dirty="0"/>
              <a:t>F={105}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C53E1CD-3361-4FCF-BF74-367837C7E87A}"/>
              </a:ext>
            </a:extLst>
          </p:cNvPr>
          <p:cNvCxnSpPr/>
          <p:nvPr/>
        </p:nvCxnSpPr>
        <p:spPr>
          <a:xfrm flipV="1">
            <a:off x="6891174" y="5309118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25FCF75-B68A-4605-AACC-17C49BFBF7C7}"/>
              </a:ext>
            </a:extLst>
          </p:cNvPr>
          <p:cNvSpPr txBox="1"/>
          <p:nvPr/>
        </p:nvSpPr>
        <p:spPr>
          <a:xfrm>
            <a:off x="6340667" y="497516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 q=104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929FAD-38BD-4BF1-93AB-AFD08839D959}"/>
              </a:ext>
            </a:extLst>
          </p:cNvPr>
          <p:cNvCxnSpPr>
            <a:stCxn id="20" idx="0"/>
          </p:cNvCxnSpPr>
          <p:nvPr/>
        </p:nvCxnSpPr>
        <p:spPr>
          <a:xfrm flipV="1">
            <a:off x="5746876" y="4021494"/>
            <a:ext cx="905851" cy="49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89E6BC9-6A47-491D-B80B-F21905E208C4}"/>
              </a:ext>
            </a:extLst>
          </p:cNvPr>
          <p:cNvCxnSpPr/>
          <p:nvPr/>
        </p:nvCxnSpPr>
        <p:spPr>
          <a:xfrm flipV="1">
            <a:off x="6581578" y="4032892"/>
            <a:ext cx="59092" cy="150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0ED1D6F-67E7-47D5-91A3-417FAA0F946C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6660503" y="4018349"/>
            <a:ext cx="230155" cy="95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429AED-1E6E-4BCF-91EC-40221FF73BD7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6662901" y="4032892"/>
            <a:ext cx="1021381" cy="48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25A7890-0B6B-4792-BDF0-4B20C1E3C95F}"/>
              </a:ext>
            </a:extLst>
          </p:cNvPr>
          <p:cNvSpPr txBox="1"/>
          <p:nvPr/>
        </p:nvSpPr>
        <p:spPr>
          <a:xfrm>
            <a:off x="6504050" y="36738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59A947-D40D-48AE-B72A-E14095F29390}"/>
              </a:ext>
            </a:extLst>
          </p:cNvPr>
          <p:cNvSpPr txBox="1"/>
          <p:nvPr/>
        </p:nvSpPr>
        <p:spPr>
          <a:xfrm>
            <a:off x="6715747" y="3530786"/>
            <a:ext cx="142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T={102,104}</a:t>
            </a:r>
          </a:p>
          <a:p>
            <a:r>
              <a:rPr lang="en-US" altLang="zh-CN" dirty="0"/>
              <a:t>F={105}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CDD899-0274-4011-840C-E15F3F872759}"/>
              </a:ext>
            </a:extLst>
          </p:cNvPr>
          <p:cNvSpPr txBox="1"/>
          <p:nvPr/>
        </p:nvSpPr>
        <p:spPr>
          <a:xfrm>
            <a:off x="10536571" y="33507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99CCD9A-2FCB-4098-A040-94CAC0AFBB99}"/>
              </a:ext>
            </a:extLst>
          </p:cNvPr>
          <p:cNvCxnSpPr/>
          <p:nvPr/>
        </p:nvCxnSpPr>
        <p:spPr>
          <a:xfrm flipV="1">
            <a:off x="5066522" y="3359020"/>
            <a:ext cx="1437528" cy="224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E75494A-9E7C-4110-91BB-A570BD2C9B9E}"/>
              </a:ext>
            </a:extLst>
          </p:cNvPr>
          <p:cNvCxnSpPr>
            <a:cxnSpLocks/>
          </p:cNvCxnSpPr>
          <p:nvPr/>
        </p:nvCxnSpPr>
        <p:spPr>
          <a:xfrm flipH="1" flipV="1">
            <a:off x="6504050" y="3385777"/>
            <a:ext cx="101209" cy="33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22C971-D26E-4E57-A066-A0BB03D8D2F2}"/>
              </a:ext>
            </a:extLst>
          </p:cNvPr>
          <p:cNvCxnSpPr/>
          <p:nvPr/>
        </p:nvCxnSpPr>
        <p:spPr>
          <a:xfrm flipH="1" flipV="1">
            <a:off x="6504050" y="3359020"/>
            <a:ext cx="2014799" cy="218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DE94E60-3F33-4B53-9BFE-EC813737C85F}"/>
              </a:ext>
            </a:extLst>
          </p:cNvPr>
          <p:cNvSpPr txBox="1"/>
          <p:nvPr/>
        </p:nvSpPr>
        <p:spPr>
          <a:xfrm>
            <a:off x="6402841" y="2967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F12B32-4EFC-45BF-B459-0E5EBCA3EA2C}"/>
              </a:ext>
            </a:extLst>
          </p:cNvPr>
          <p:cNvSpPr txBox="1"/>
          <p:nvPr/>
        </p:nvSpPr>
        <p:spPr>
          <a:xfrm>
            <a:off x="6614538" y="2824005"/>
            <a:ext cx="142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T={102,104}</a:t>
            </a:r>
          </a:p>
          <a:p>
            <a:r>
              <a:rPr lang="en-US" altLang="zh-CN" dirty="0"/>
              <a:t>F={105}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E0CC4EB-2876-4AE5-B695-FF14F2DE7A82}"/>
              </a:ext>
            </a:extLst>
          </p:cNvPr>
          <p:cNvSpPr txBox="1"/>
          <p:nvPr/>
        </p:nvSpPr>
        <p:spPr>
          <a:xfrm>
            <a:off x="11342779" y="25325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847C5E-F12F-49D9-A169-9125AF6ECDB0}"/>
              </a:ext>
            </a:extLst>
          </p:cNvPr>
          <p:cNvCxnSpPr>
            <a:stCxn id="14" idx="0"/>
          </p:cNvCxnSpPr>
          <p:nvPr/>
        </p:nvCxnSpPr>
        <p:spPr>
          <a:xfrm flipV="1">
            <a:off x="3459324" y="2967117"/>
            <a:ext cx="1103344" cy="148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A692D8A-0225-499E-8CE6-34110AD8E6A9}"/>
              </a:ext>
            </a:extLst>
          </p:cNvPr>
          <p:cNvCxnSpPr/>
          <p:nvPr/>
        </p:nvCxnSpPr>
        <p:spPr>
          <a:xfrm flipV="1">
            <a:off x="4409002" y="2967117"/>
            <a:ext cx="152111" cy="255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D8B58CB-F928-4ADE-BE62-36C96EABF43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569162" y="2967117"/>
            <a:ext cx="226257" cy="200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3D68B10-986D-4A26-B8DE-682533E84315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4577708" y="2967117"/>
            <a:ext cx="182513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64D6709-A4F0-4F0E-8D3C-E34B09D51C9D}"/>
              </a:ext>
            </a:extLst>
          </p:cNvPr>
          <p:cNvSpPr txBox="1"/>
          <p:nvPr/>
        </p:nvSpPr>
        <p:spPr>
          <a:xfrm>
            <a:off x="4429377" y="2531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564C93-5E2A-4936-AD13-4E7BE150B3BB}"/>
              </a:ext>
            </a:extLst>
          </p:cNvPr>
          <p:cNvSpPr txBox="1"/>
          <p:nvPr/>
        </p:nvSpPr>
        <p:spPr>
          <a:xfrm>
            <a:off x="4641074" y="2388334"/>
            <a:ext cx="142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T={102,104}</a:t>
            </a:r>
          </a:p>
          <a:p>
            <a:r>
              <a:rPr lang="en-US" altLang="zh-CN" dirty="0"/>
              <a:t>F={101,105}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9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630</Words>
  <Application>Microsoft Office PowerPoint</Application>
  <PresentationFormat>宽屏</PresentationFormat>
  <Paragraphs>120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华文楷体</vt:lpstr>
      <vt:lpstr>宋体</vt:lpstr>
      <vt:lpstr>Arial</vt:lpstr>
      <vt:lpstr>Consolas</vt:lpstr>
      <vt:lpstr>Wingdings</vt:lpstr>
      <vt:lpstr>Office 主题​​</vt:lpstr>
      <vt:lpstr>习题14.1.(1)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习题14.1.(1)</dc:title>
  <dc:creator>kyouma</dc:creator>
  <cp:lastModifiedBy>kyouma</cp:lastModifiedBy>
  <cp:revision>11</cp:revision>
  <dcterms:created xsi:type="dcterms:W3CDTF">2021-04-19T13:32:35Z</dcterms:created>
  <dcterms:modified xsi:type="dcterms:W3CDTF">2021-04-21T13:19:33Z</dcterms:modified>
</cp:coreProperties>
</file>