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86" r:id="rId2"/>
    <p:sldId id="38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C6472-25E7-4D4D-A6C9-33327CDB334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3117-FB1D-4DDD-84CB-867207536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6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3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2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5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下图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中给出了一个程序的摘要。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概述了使用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讲义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节（回填）中的回填翻译方案生成的三地址代码的结构。这里，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是每个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区域的第一条被生成的指令的标号。请给出最终回填到下列列表中的标号（即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中的某个标号）。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.truelist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45" y="3126400"/>
            <a:ext cx="5384631" cy="34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4854745" y="3126400"/>
            <a:ext cx="5384631" cy="3484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732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2" y="804439"/>
            <a:ext cx="4216699" cy="299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79892A-89DE-4257-8898-EF26C251782C}"/>
              </a:ext>
            </a:extLst>
          </p:cNvPr>
          <p:cNvSpPr txBox="1"/>
          <p:nvPr/>
        </p:nvSpPr>
        <p:spPr>
          <a:xfrm>
            <a:off x="7809723" y="429091"/>
            <a:ext cx="3131238" cy="585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 if E1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   if E2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 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  if E3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6. 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7.   S1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8.  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9.   if E4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10.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11. S2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12. S3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13. </a:t>
            </a:r>
            <a:r>
              <a:rPr lang="en-US" altLang="zh-CN" dirty="0" err="1"/>
              <a:t>goto</a:t>
            </a:r>
            <a:r>
              <a:rPr lang="en-US" altLang="zh-CN" dirty="0"/>
              <a:t> __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14. …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4B575-1D59-49EF-9B68-097B9E9D3EDD}"/>
              </a:ext>
            </a:extLst>
          </p:cNvPr>
          <p:cNvSpPr txBox="1"/>
          <p:nvPr/>
        </p:nvSpPr>
        <p:spPr>
          <a:xfrm>
            <a:off x="9330612" y="470392"/>
            <a:ext cx="3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A4DCE3-A8A7-43DD-B486-620FBDED9997}"/>
              </a:ext>
            </a:extLst>
          </p:cNvPr>
          <p:cNvSpPr txBox="1"/>
          <p:nvPr/>
        </p:nvSpPr>
        <p:spPr>
          <a:xfrm>
            <a:off x="8739575" y="864205"/>
            <a:ext cx="5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AC9210-D16B-47C8-80CF-EC475CB96A77}"/>
              </a:ext>
            </a:extLst>
          </p:cNvPr>
          <p:cNvSpPr txBox="1"/>
          <p:nvPr/>
        </p:nvSpPr>
        <p:spPr>
          <a:xfrm>
            <a:off x="9346065" y="1297409"/>
            <a:ext cx="51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E220E-0E4D-417B-BE2E-31850113C037}"/>
              </a:ext>
            </a:extLst>
          </p:cNvPr>
          <p:cNvSpPr txBox="1"/>
          <p:nvPr/>
        </p:nvSpPr>
        <p:spPr>
          <a:xfrm>
            <a:off x="8809877" y="1735494"/>
            <a:ext cx="5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96E405-CA0C-4456-AFD5-CF1A1E6ED423}"/>
              </a:ext>
            </a:extLst>
          </p:cNvPr>
          <p:cNvSpPr txBox="1"/>
          <p:nvPr/>
        </p:nvSpPr>
        <p:spPr>
          <a:xfrm>
            <a:off x="9325947" y="2098349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5697E0-78B8-4B4E-BEDD-47DF2135AE7A}"/>
              </a:ext>
            </a:extLst>
          </p:cNvPr>
          <p:cNvSpPr txBox="1"/>
          <p:nvPr/>
        </p:nvSpPr>
        <p:spPr>
          <a:xfrm>
            <a:off x="8809876" y="2523681"/>
            <a:ext cx="3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CDEC75-925D-4818-89E3-00E92B79780D}"/>
              </a:ext>
            </a:extLst>
          </p:cNvPr>
          <p:cNvSpPr txBox="1"/>
          <p:nvPr/>
        </p:nvSpPr>
        <p:spPr>
          <a:xfrm>
            <a:off x="8809877" y="3355533"/>
            <a:ext cx="37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06A9C-AD33-41A9-BB95-DDFF6DC06BBE}"/>
              </a:ext>
            </a:extLst>
          </p:cNvPr>
          <p:cNvSpPr txBox="1"/>
          <p:nvPr/>
        </p:nvSpPr>
        <p:spPr>
          <a:xfrm>
            <a:off x="9283959" y="3724865"/>
            <a:ext cx="5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08D76D-52AA-43C4-9416-0F41BC1EE3BA}"/>
              </a:ext>
            </a:extLst>
          </p:cNvPr>
          <p:cNvSpPr txBox="1"/>
          <p:nvPr/>
        </p:nvSpPr>
        <p:spPr>
          <a:xfrm>
            <a:off x="8730565" y="4178096"/>
            <a:ext cx="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75ED3D-A5D3-4873-8B15-633520CD6192}"/>
              </a:ext>
            </a:extLst>
          </p:cNvPr>
          <p:cNvSpPr txBox="1"/>
          <p:nvPr/>
        </p:nvSpPr>
        <p:spPr>
          <a:xfrm>
            <a:off x="8768852" y="5360208"/>
            <a:ext cx="3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7B73B6-B83D-42D6-9563-A9B0867BB4DD}"/>
              </a:ext>
            </a:extLst>
          </p:cNvPr>
          <p:cNvSpPr txBox="1"/>
          <p:nvPr/>
        </p:nvSpPr>
        <p:spPr>
          <a:xfrm>
            <a:off x="7028210" y="429091"/>
            <a:ext cx="587510" cy="585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i1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i2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i3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i4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i5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i6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i7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3362474-26D3-4A46-B8FC-CF9CF1072E3F}"/>
              </a:ext>
            </a:extLst>
          </p:cNvPr>
          <p:cNvSpPr/>
          <p:nvPr/>
        </p:nvSpPr>
        <p:spPr>
          <a:xfrm>
            <a:off x="7473820" y="692667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AC7FD2C-6527-415F-9350-D70559DA1F71}"/>
              </a:ext>
            </a:extLst>
          </p:cNvPr>
          <p:cNvSpPr/>
          <p:nvPr/>
        </p:nvSpPr>
        <p:spPr>
          <a:xfrm>
            <a:off x="7489756" y="1479456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EF0CDC9C-901C-4C7E-BBEB-D6836C28F7EF}"/>
              </a:ext>
            </a:extLst>
          </p:cNvPr>
          <p:cNvSpPr/>
          <p:nvPr/>
        </p:nvSpPr>
        <p:spPr>
          <a:xfrm>
            <a:off x="7473819" y="2290503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671ADFE-735F-4A35-9C3C-65CEE5DB4050}"/>
              </a:ext>
            </a:extLst>
          </p:cNvPr>
          <p:cNvSpPr/>
          <p:nvPr/>
        </p:nvSpPr>
        <p:spPr>
          <a:xfrm>
            <a:off x="7473819" y="3112148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368ADCD-CD6A-4312-9A3B-58CF45C32DCC}"/>
              </a:ext>
            </a:extLst>
          </p:cNvPr>
          <p:cNvSpPr/>
          <p:nvPr/>
        </p:nvSpPr>
        <p:spPr>
          <a:xfrm>
            <a:off x="7489756" y="3938171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E1C82499-7C94-4F44-9917-D92449E81B6A}"/>
              </a:ext>
            </a:extLst>
          </p:cNvPr>
          <p:cNvSpPr/>
          <p:nvPr/>
        </p:nvSpPr>
        <p:spPr>
          <a:xfrm>
            <a:off x="7489755" y="4763105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A66C9AD2-5806-4ACD-AC14-8073F5C16802}"/>
              </a:ext>
            </a:extLst>
          </p:cNvPr>
          <p:cNvSpPr/>
          <p:nvPr/>
        </p:nvSpPr>
        <p:spPr>
          <a:xfrm>
            <a:off x="7489754" y="5211794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D04F3F-F3A2-4B92-BC52-F81D9526CF35}"/>
              </a:ext>
            </a:extLst>
          </p:cNvPr>
          <p:cNvSpPr txBox="1"/>
          <p:nvPr/>
        </p:nvSpPr>
        <p:spPr>
          <a:xfrm>
            <a:off x="833103" y="3992198"/>
            <a:ext cx="4846657" cy="2530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3100" lvl="1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b="1" kern="100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.falselist  =  { </a:t>
            </a:r>
            <a:r>
              <a:rPr lang="en-GB" altLang="zh-CN" sz="2000" b="1" kern="100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i1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 } </a:t>
            </a:r>
            <a:endParaRPr lang="en-US" altLang="zh-CN" sz="2000" b="1" kern="100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b="1" kern="100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.nextlist   =  { </a:t>
            </a:r>
            <a:r>
              <a:rPr lang="en-GB" altLang="zh-CN" sz="2000" b="1" kern="100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i7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000" b="1" kern="100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b="1" kern="100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.falselist  =  { </a:t>
            </a:r>
            <a:r>
              <a:rPr lang="en-GB" altLang="zh-CN" sz="2000" b="1" kern="100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i7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000" b="1" kern="100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b="1" kern="100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.nextlist   =  { </a:t>
            </a:r>
            <a:r>
              <a:rPr lang="en-GB" altLang="zh-CN" sz="2000" b="1" kern="100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i3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 }</a:t>
            </a:r>
            <a:endParaRPr lang="en-US" altLang="zh-CN" sz="2000" b="1" kern="100" dirty="0">
              <a:solidFill>
                <a:srgbClr val="000000"/>
              </a:solidFill>
              <a:latin typeface="Times New Roman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b="1" kern="100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.truelist   =  { </a:t>
            </a:r>
            <a:r>
              <a:rPr lang="en-GB" altLang="zh-CN" sz="2000" b="1" kern="100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i3</a:t>
            </a:r>
            <a:r>
              <a:rPr lang="en-GB" altLang="zh-CN" sz="2000" b="1" kern="1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923248F-A103-4477-84D4-F40AC9DB4DF8}"/>
              </a:ext>
            </a:extLst>
          </p:cNvPr>
          <p:cNvSpPr/>
          <p:nvPr/>
        </p:nvSpPr>
        <p:spPr>
          <a:xfrm>
            <a:off x="7489754" y="6013868"/>
            <a:ext cx="251927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241</Words>
  <Application>Microsoft Office PowerPoint</Application>
  <PresentationFormat>宽屏</PresentationFormat>
  <Paragraphs>53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Blends</vt:lpstr>
      <vt:lpstr>习题14.2</vt:lpstr>
      <vt:lpstr>习题14.2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习题14.2</dc:title>
  <dc:creator>高 翔</dc:creator>
  <cp:lastModifiedBy>高 翔</cp:lastModifiedBy>
  <cp:revision>7</cp:revision>
  <dcterms:created xsi:type="dcterms:W3CDTF">2021-04-21T12:59:36Z</dcterms:created>
  <dcterms:modified xsi:type="dcterms:W3CDTF">2021-04-21T13:56:13Z</dcterms:modified>
</cp:coreProperties>
</file>