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4" r:id="rId2"/>
    <p:sldId id="386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Zhao" userId="24cc3b96-6b14-4a5e-a78a-275e2e584671" providerId="ADAL" clId="{33BB9D32-7737-4665-8699-28E0814356FC}"/>
    <pc:docChg chg="undo custSel addSld delSld modSld sldOrd">
      <pc:chgData name="Steve Zhao" userId="24cc3b96-6b14-4a5e-a78a-275e2e584671" providerId="ADAL" clId="{33BB9D32-7737-4665-8699-28E0814356FC}" dt="2021-04-20T08:49:55.864" v="664" actId="1076"/>
      <pc:docMkLst>
        <pc:docMk/>
      </pc:docMkLst>
      <pc:sldChg chg="addSp delSp modSp del mod modAnim">
        <pc:chgData name="Steve Zhao" userId="24cc3b96-6b14-4a5e-a78a-275e2e584671" providerId="ADAL" clId="{33BB9D32-7737-4665-8699-28E0814356FC}" dt="2021-04-20T08:48:55.710" v="661" actId="47"/>
        <pc:sldMkLst>
          <pc:docMk/>
          <pc:sldMk cId="787871315" sldId="385"/>
        </pc:sldMkLst>
        <pc:spChg chg="mod">
          <ac:chgData name="Steve Zhao" userId="24cc3b96-6b14-4a5e-a78a-275e2e584671" providerId="ADAL" clId="{33BB9D32-7737-4665-8699-28E0814356FC}" dt="2021-04-20T08:32:26.333" v="409" actId="20577"/>
          <ac:spMkLst>
            <pc:docMk/>
            <pc:sldMk cId="787871315" sldId="385"/>
            <ac:spMk id="4" creationId="{4A1A198B-0BEC-40B5-88C1-01AC4C49F5C1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5" creationId="{E943EFCE-B08C-4398-8792-489D50A2FBE7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11" creationId="{BB83EC7F-091B-426D-8405-AE043E89EABC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12" creationId="{2AD7663C-7E11-4141-8512-6674A2847F8A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16" creationId="{004D6E1B-A2E1-4F03-A27D-B2089C864DF1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17" creationId="{92FABAD1-475B-4ADA-9051-710D834C1E5B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20" creationId="{F475E305-A840-471F-B21E-93BBB1C4CEEB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21" creationId="{BF3D9117-D6CF-49C9-AE72-80EEAD098631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25" creationId="{5245537E-1B51-4E02-A3CF-10B7543A0282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26" creationId="{6D6E2083-CA9D-4D54-975A-BAE76F3F1B19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27" creationId="{601FAF47-093E-4185-B63E-7315070BC19B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31" creationId="{4BC770F6-CF8C-4731-94D7-BF7DF8979C13}"/>
          </ac:spMkLst>
        </pc:spChg>
        <pc:spChg chg="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32" creationId="{F07D33F2-E104-497F-BDEF-6A9C756506C9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38" creationId="{11C13A62-4775-4EEA-A7F5-9782472A9C5B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39" creationId="{36649EA5-E0D9-4D2B-87D7-52BB4A15F946}"/>
          </ac:spMkLst>
        </pc:spChg>
        <pc:spChg chg="add mod">
          <ac:chgData name="Steve Zhao" userId="24cc3b96-6b14-4a5e-a78a-275e2e584671" providerId="ADAL" clId="{33BB9D32-7737-4665-8699-28E0814356FC}" dt="2021-04-20T08:45:58.890" v="626" actId="20577"/>
          <ac:spMkLst>
            <pc:docMk/>
            <pc:sldMk cId="787871315" sldId="385"/>
            <ac:spMk id="40" creationId="{F04B5BBB-E7EC-4745-A6E6-9A787922B1BB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41" creationId="{6E2D0CB1-B7D8-47C8-8A0A-8C243A2AFAA7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42" creationId="{DAB4E87C-5AA7-4DB0-A69A-11590CB98F18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54" creationId="{7E957AFA-FA7A-4859-9F32-7391D3B214B9}"/>
          </ac:spMkLst>
        </pc:spChg>
        <pc:spChg chg="add mod">
          <ac:chgData name="Steve Zhao" userId="24cc3b96-6b14-4a5e-a78a-275e2e584671" providerId="ADAL" clId="{33BB9D32-7737-4665-8699-28E0814356FC}" dt="2021-04-20T08:07:52.467" v="110" actId="1076"/>
          <ac:spMkLst>
            <pc:docMk/>
            <pc:sldMk cId="787871315" sldId="385"/>
            <ac:spMk id="55" creationId="{ADDB355E-BB37-4D7E-9494-2FAED5206806}"/>
          </ac:spMkLst>
        </pc:spChg>
        <pc:spChg chg="add mod">
          <ac:chgData name="Steve Zhao" userId="24cc3b96-6b14-4a5e-a78a-275e2e584671" providerId="ADAL" clId="{33BB9D32-7737-4665-8699-28E0814356FC}" dt="2021-04-20T08:07:55.716" v="111" actId="1076"/>
          <ac:spMkLst>
            <pc:docMk/>
            <pc:sldMk cId="787871315" sldId="385"/>
            <ac:spMk id="65" creationId="{EBD706FD-7305-4088-99F7-394C08BBD121}"/>
          </ac:spMkLst>
        </pc:spChg>
        <pc:spChg chg="add mod">
          <ac:chgData name="Steve Zhao" userId="24cc3b96-6b14-4a5e-a78a-275e2e584671" providerId="ADAL" clId="{33BB9D32-7737-4665-8699-28E0814356FC}" dt="2021-04-20T08:10:06.681" v="181" actId="403"/>
          <ac:spMkLst>
            <pc:docMk/>
            <pc:sldMk cId="787871315" sldId="385"/>
            <ac:spMk id="66" creationId="{C9D28088-74A5-49DF-A7FD-61E2614FD7BA}"/>
          </ac:spMkLst>
        </pc:spChg>
        <pc:spChg chg="add mod">
          <ac:chgData name="Steve Zhao" userId="24cc3b96-6b14-4a5e-a78a-275e2e584671" providerId="ADAL" clId="{33BB9D32-7737-4665-8699-28E0814356FC}" dt="2021-04-20T08:10:09.956" v="182" actId="403"/>
          <ac:spMkLst>
            <pc:docMk/>
            <pc:sldMk cId="787871315" sldId="385"/>
            <ac:spMk id="67" creationId="{7FD83FE0-632D-48A4-B118-8E1C15D1C102}"/>
          </ac:spMkLst>
        </pc:spChg>
        <pc:spChg chg="add mod">
          <ac:chgData name="Steve Zhao" userId="24cc3b96-6b14-4a5e-a78a-275e2e584671" providerId="ADAL" clId="{33BB9D32-7737-4665-8699-28E0814356FC}" dt="2021-04-20T08:10:02.746" v="180" actId="403"/>
          <ac:spMkLst>
            <pc:docMk/>
            <pc:sldMk cId="787871315" sldId="385"/>
            <ac:spMk id="68" creationId="{ED7FA56E-97B2-4027-84E8-57564C9C0CF8}"/>
          </ac:spMkLst>
        </pc:spChg>
        <pc:spChg chg="add mod">
          <ac:chgData name="Steve Zhao" userId="24cc3b96-6b14-4a5e-a78a-275e2e584671" providerId="ADAL" clId="{33BB9D32-7737-4665-8699-28E0814356FC}" dt="2021-04-20T08:10:28.716" v="194" actId="20577"/>
          <ac:spMkLst>
            <pc:docMk/>
            <pc:sldMk cId="787871315" sldId="385"/>
            <ac:spMk id="69" creationId="{1E0FF686-30B1-4B31-98B6-9326C1F79E84}"/>
          </ac:spMkLst>
        </pc:spChg>
        <pc:spChg chg="add mod">
          <ac:chgData name="Steve Zhao" userId="24cc3b96-6b14-4a5e-a78a-275e2e584671" providerId="ADAL" clId="{33BB9D32-7737-4665-8699-28E0814356FC}" dt="2021-04-20T08:10:54.057" v="230" actId="20577"/>
          <ac:spMkLst>
            <pc:docMk/>
            <pc:sldMk cId="787871315" sldId="385"/>
            <ac:spMk id="70" creationId="{B12D601E-F07E-4A37-A86A-EC49B8104672}"/>
          </ac:spMkLst>
        </pc:spChg>
        <pc:spChg chg="add mod">
          <ac:chgData name="Steve Zhao" userId="24cc3b96-6b14-4a5e-a78a-275e2e584671" providerId="ADAL" clId="{33BB9D32-7737-4665-8699-28E0814356FC}" dt="2021-04-20T08:11:20.184" v="243" actId="20577"/>
          <ac:spMkLst>
            <pc:docMk/>
            <pc:sldMk cId="787871315" sldId="385"/>
            <ac:spMk id="71" creationId="{1E97508B-B880-4805-A824-C28C84E41DF7}"/>
          </ac:spMkLst>
        </pc:spChg>
        <pc:spChg chg="add del mod">
          <ac:chgData name="Steve Zhao" userId="24cc3b96-6b14-4a5e-a78a-275e2e584671" providerId="ADAL" clId="{33BB9D32-7737-4665-8699-28E0814356FC}" dt="2021-04-20T08:15:42.019" v="247"/>
          <ac:spMkLst>
            <pc:docMk/>
            <pc:sldMk cId="787871315" sldId="385"/>
            <ac:spMk id="72" creationId="{8FD96F9D-F850-47D4-86E8-F85E0398204B}"/>
          </ac:spMkLst>
        </pc:spChg>
        <pc:picChg chg="add del mod">
          <ac:chgData name="Steve Zhao" userId="24cc3b96-6b14-4a5e-a78a-275e2e584671" providerId="ADAL" clId="{33BB9D32-7737-4665-8699-28E0814356FC}" dt="2021-04-20T08:20:00.443" v="258" actId="478"/>
          <ac:picMkLst>
            <pc:docMk/>
            <pc:sldMk cId="787871315" sldId="385"/>
            <ac:picMk id="73" creationId="{A548E852-CEA2-4555-80F0-128C2CCF651E}"/>
          </ac:picMkLst>
        </pc:picChg>
        <pc:picChg chg="add mod">
          <ac:chgData name="Steve Zhao" userId="24cc3b96-6b14-4a5e-a78a-275e2e584671" providerId="ADAL" clId="{33BB9D32-7737-4665-8699-28E0814356FC}" dt="2021-04-20T08:21:00.113" v="267" actId="1076"/>
          <ac:picMkLst>
            <pc:docMk/>
            <pc:sldMk cId="787871315" sldId="385"/>
            <ac:picMk id="74" creationId="{9DF8CCCE-57F2-4287-99D8-AEE1164771F8}"/>
          </ac:picMkLst>
        </pc:picChg>
        <pc:picChg chg="add del mod ord">
          <ac:chgData name="Steve Zhao" userId="24cc3b96-6b14-4a5e-a78a-275e2e584671" providerId="ADAL" clId="{33BB9D32-7737-4665-8699-28E0814356FC}" dt="2021-04-20T08:37:31.736" v="493" actId="21"/>
          <ac:picMkLst>
            <pc:docMk/>
            <pc:sldMk cId="787871315" sldId="385"/>
            <ac:picMk id="75" creationId="{1E457982-E87D-46F2-B143-668BD5B680BE}"/>
          </ac:picMkLst>
        </pc:pic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6" creationId="{863BA9BD-5457-465E-8BDC-D22EBB4D3125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7" creationId="{FC628173-70D4-4D6B-B207-35D1F1E4917B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9" creationId="{04107F2F-862E-487E-A5B3-3EB25DB0C66C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13" creationId="{4E80DBA2-78AE-4619-804E-89A0AD02D173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15" creationId="{C2F36EB0-128F-4861-81B1-25F537957A34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18" creationId="{ECF9DEBB-13FB-4DFF-B6F6-B6CA5F66794B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22" creationId="{274A5895-758B-4008-8977-D8FECC157B75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23" creationId="{D4E896C5-7D5B-4E1B-B392-A2FADC3C039B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24" creationId="{500C1F44-D9AA-47DA-9A27-85BB461D4FAD}"/>
          </ac:cxnSpMkLst>
        </pc:cxnChg>
        <pc:cxnChg chg="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28" creationId="{4263531B-4F95-4B5C-9FF6-0B4D11B9F9A6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29" creationId="{1BAE1758-2D1C-403A-8D6D-C3D0E37DE51E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30" creationId="{0306C8B9-D7EC-4D09-893D-716B7327E929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33" creationId="{3F0C6DC7-56C7-4CC7-BE0D-94467212F817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43" creationId="{7C2B5468-55E4-4E27-90FD-F7D13C942FDE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47" creationId="{1BF4E188-9A7A-4DBA-9761-FC015FD29941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49" creationId="{817FF24B-EF7C-4544-B9AA-23740F2B6088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56" creationId="{0B9B6515-7D5A-40EA-A723-26756375E42E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58" creationId="{996A95CE-4DF3-4B13-A44B-ACBCD42BB0A5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60" creationId="{B5AD6088-8370-4B45-8D26-92021A6105AD}"/>
          </ac:cxnSpMkLst>
        </pc:cxnChg>
        <pc:cxnChg chg="add mod">
          <ac:chgData name="Steve Zhao" userId="24cc3b96-6b14-4a5e-a78a-275e2e584671" providerId="ADAL" clId="{33BB9D32-7737-4665-8699-28E0814356FC}" dt="2021-04-20T08:07:52.467" v="110" actId="1076"/>
          <ac:cxnSpMkLst>
            <pc:docMk/>
            <pc:sldMk cId="787871315" sldId="385"/>
            <ac:cxnSpMk id="63" creationId="{6F874E5A-A990-4455-894A-FA5364F1582B}"/>
          </ac:cxnSpMkLst>
        </pc:cxnChg>
      </pc:sldChg>
      <pc:sldChg chg="addSp delSp modSp add mod">
        <pc:chgData name="Steve Zhao" userId="24cc3b96-6b14-4a5e-a78a-275e2e584671" providerId="ADAL" clId="{33BB9D32-7737-4665-8699-28E0814356FC}" dt="2021-04-20T08:49:52.178" v="663" actId="1076"/>
        <pc:sldMkLst>
          <pc:docMk/>
          <pc:sldMk cId="2704476092" sldId="386"/>
        </pc:sldMkLst>
        <pc:spChg chg="mod">
          <ac:chgData name="Steve Zhao" userId="24cc3b96-6b14-4a5e-a78a-275e2e584671" providerId="ADAL" clId="{33BB9D32-7737-4665-8699-28E0814356FC}" dt="2021-04-20T08:32:20.893" v="406" actId="20577"/>
          <ac:spMkLst>
            <pc:docMk/>
            <pc:sldMk cId="2704476092" sldId="386"/>
            <ac:spMk id="4" creationId="{4A1A198B-0BEC-40B5-88C1-01AC4C49F5C1}"/>
          </ac:spMkLst>
        </pc:spChg>
        <pc:spChg chg="add del">
          <ac:chgData name="Steve Zhao" userId="24cc3b96-6b14-4a5e-a78a-275e2e584671" providerId="ADAL" clId="{33BB9D32-7737-4665-8699-28E0814356FC}" dt="2021-04-20T08:32:11.813" v="402" actId="478"/>
          <ac:spMkLst>
            <pc:docMk/>
            <pc:sldMk cId="2704476092" sldId="386"/>
            <ac:spMk id="11" creationId="{BB83EC7F-091B-426D-8405-AE043E89EABC}"/>
          </ac:spMkLst>
        </pc:spChg>
        <pc:spChg chg="del">
          <ac:chgData name="Steve Zhao" userId="24cc3b96-6b14-4a5e-a78a-275e2e584671" providerId="ADAL" clId="{33BB9D32-7737-4665-8699-28E0814356FC}" dt="2021-04-20T08:31:57.653" v="397" actId="478"/>
          <ac:spMkLst>
            <pc:docMk/>
            <pc:sldMk cId="2704476092" sldId="386"/>
            <ac:spMk id="12" creationId="{2AD7663C-7E11-4141-8512-6674A2847F8A}"/>
          </ac:spMkLst>
        </pc:spChg>
        <pc:spChg chg="del">
          <ac:chgData name="Steve Zhao" userId="24cc3b96-6b14-4a5e-a78a-275e2e584671" providerId="ADAL" clId="{33BB9D32-7737-4665-8699-28E0814356FC}" dt="2021-04-20T08:31:55.094" v="396" actId="478"/>
          <ac:spMkLst>
            <pc:docMk/>
            <pc:sldMk cId="2704476092" sldId="386"/>
            <ac:spMk id="16" creationId="{004D6E1B-A2E1-4F03-A27D-B2089C864DF1}"/>
          </ac:spMkLst>
        </pc:spChg>
        <pc:spChg chg="del">
          <ac:chgData name="Steve Zhao" userId="24cc3b96-6b14-4a5e-a78a-275e2e584671" providerId="ADAL" clId="{33BB9D32-7737-4665-8699-28E0814356FC}" dt="2021-04-20T08:31:47.603" v="392" actId="478"/>
          <ac:spMkLst>
            <pc:docMk/>
            <pc:sldMk cId="2704476092" sldId="386"/>
            <ac:spMk id="17" creationId="{92FABAD1-475B-4ADA-9051-710D834C1E5B}"/>
          </ac:spMkLst>
        </pc:spChg>
        <pc:spChg chg="del">
          <ac:chgData name="Steve Zhao" userId="24cc3b96-6b14-4a5e-a78a-275e2e584671" providerId="ADAL" clId="{33BB9D32-7737-4665-8699-28E0814356FC}" dt="2021-04-20T08:31:35.333" v="388" actId="478"/>
          <ac:spMkLst>
            <pc:docMk/>
            <pc:sldMk cId="2704476092" sldId="386"/>
            <ac:spMk id="20" creationId="{F475E305-A840-471F-B21E-93BBB1C4CEEB}"/>
          </ac:spMkLst>
        </pc:spChg>
        <pc:spChg chg="del">
          <ac:chgData name="Steve Zhao" userId="24cc3b96-6b14-4a5e-a78a-275e2e584671" providerId="ADAL" clId="{33BB9D32-7737-4665-8699-28E0814356FC}" dt="2021-04-20T08:31:28.963" v="384" actId="478"/>
          <ac:spMkLst>
            <pc:docMk/>
            <pc:sldMk cId="2704476092" sldId="386"/>
            <ac:spMk id="21" creationId="{BF3D9117-D6CF-49C9-AE72-80EEAD098631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25" creationId="{5245537E-1B51-4E02-A3CF-10B7543A0282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26" creationId="{6D6E2083-CA9D-4D54-975A-BAE76F3F1B19}"/>
          </ac:spMkLst>
        </pc:spChg>
        <pc:spChg chg="del">
          <ac:chgData name="Steve Zhao" userId="24cc3b96-6b14-4a5e-a78a-275e2e584671" providerId="ADAL" clId="{33BB9D32-7737-4665-8699-28E0814356FC}" dt="2021-04-20T08:31:35.333" v="388" actId="478"/>
          <ac:spMkLst>
            <pc:docMk/>
            <pc:sldMk cId="2704476092" sldId="386"/>
            <ac:spMk id="27" creationId="{601FAF47-093E-4185-B63E-7315070BC19B}"/>
          </ac:spMkLst>
        </pc:spChg>
        <pc:spChg chg="del">
          <ac:chgData name="Steve Zhao" userId="24cc3b96-6b14-4a5e-a78a-275e2e584671" providerId="ADAL" clId="{33BB9D32-7737-4665-8699-28E0814356FC}" dt="2021-04-20T08:31:45.434" v="391" actId="478"/>
          <ac:spMkLst>
            <pc:docMk/>
            <pc:sldMk cId="2704476092" sldId="386"/>
            <ac:spMk id="31" creationId="{4BC770F6-CF8C-4731-94D7-BF7DF8979C13}"/>
          </ac:spMkLst>
        </pc:spChg>
        <pc:spChg chg="del">
          <ac:chgData name="Steve Zhao" userId="24cc3b96-6b14-4a5e-a78a-275e2e584671" providerId="ADAL" clId="{33BB9D32-7737-4665-8699-28E0814356FC}" dt="2021-04-20T08:31:51.404" v="394" actId="478"/>
          <ac:spMkLst>
            <pc:docMk/>
            <pc:sldMk cId="2704476092" sldId="386"/>
            <ac:spMk id="32" creationId="{F07D33F2-E104-497F-BDEF-6A9C756506C9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38" creationId="{11C13A62-4775-4EEA-A7F5-9782472A9C5B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39" creationId="{36649EA5-E0D9-4D2B-87D7-52BB4A15F946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41" creationId="{6E2D0CB1-B7D8-47C8-8A0A-8C243A2AFAA7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42" creationId="{DAB4E87C-5AA7-4DB0-A69A-11590CB98F18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54" creationId="{7E957AFA-FA7A-4859-9F32-7391D3B214B9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31:22.324" v="381" actId="478"/>
          <ac:spMkLst>
            <pc:docMk/>
            <pc:sldMk cId="2704476092" sldId="386"/>
            <ac:spMk id="65" creationId="{EBD706FD-7305-4088-99F7-394C08BBD121}"/>
          </ac:spMkLst>
        </pc:spChg>
        <pc:spChg chg="del">
          <ac:chgData name="Steve Zhao" userId="24cc3b96-6b14-4a5e-a78a-275e2e584671" providerId="ADAL" clId="{33BB9D32-7737-4665-8699-28E0814356FC}" dt="2021-04-20T08:31:06.265" v="380" actId="478"/>
          <ac:spMkLst>
            <pc:docMk/>
            <pc:sldMk cId="2704476092" sldId="386"/>
            <ac:spMk id="66" creationId="{C9D28088-74A5-49DF-A7FD-61E2614FD7BA}"/>
          </ac:spMkLst>
        </pc:spChg>
        <pc:spChg chg="del">
          <ac:chgData name="Steve Zhao" userId="24cc3b96-6b14-4a5e-a78a-275e2e584671" providerId="ADAL" clId="{33BB9D32-7737-4665-8699-28E0814356FC}" dt="2021-04-20T08:31:02.834" v="379" actId="478"/>
          <ac:spMkLst>
            <pc:docMk/>
            <pc:sldMk cId="2704476092" sldId="386"/>
            <ac:spMk id="67" creationId="{7FD83FE0-632D-48A4-B118-8E1C15D1C102}"/>
          </ac:spMkLst>
        </pc:spChg>
        <pc:spChg chg="del">
          <ac:chgData name="Steve Zhao" userId="24cc3b96-6b14-4a5e-a78a-275e2e584671" providerId="ADAL" clId="{33BB9D32-7737-4665-8699-28E0814356FC}" dt="2021-04-20T08:31:01.313" v="378" actId="478"/>
          <ac:spMkLst>
            <pc:docMk/>
            <pc:sldMk cId="2704476092" sldId="386"/>
            <ac:spMk id="68" creationId="{ED7FA56E-97B2-4027-84E8-57564C9C0CF8}"/>
          </ac:spMkLst>
        </pc:spChg>
        <pc:spChg chg="del mod">
          <ac:chgData name="Steve Zhao" userId="24cc3b96-6b14-4a5e-a78a-275e2e584671" providerId="ADAL" clId="{33BB9D32-7737-4665-8699-28E0814356FC}" dt="2021-04-20T08:31:00.023" v="377" actId="478"/>
          <ac:spMkLst>
            <pc:docMk/>
            <pc:sldMk cId="2704476092" sldId="386"/>
            <ac:spMk id="69" creationId="{1E0FF686-30B1-4B31-98B6-9326C1F79E84}"/>
          </ac:spMkLst>
        </pc:spChg>
        <pc:spChg chg="del mod">
          <ac:chgData name="Steve Zhao" userId="24cc3b96-6b14-4a5e-a78a-275e2e584671" providerId="ADAL" clId="{33BB9D32-7737-4665-8699-28E0814356FC}" dt="2021-04-20T08:30:58.424" v="375" actId="478"/>
          <ac:spMkLst>
            <pc:docMk/>
            <pc:sldMk cId="2704476092" sldId="386"/>
            <ac:spMk id="70" creationId="{B12D601E-F07E-4A37-A86A-EC49B8104672}"/>
          </ac:spMkLst>
        </pc:spChg>
        <pc:spChg chg="del">
          <ac:chgData name="Steve Zhao" userId="24cc3b96-6b14-4a5e-a78a-275e2e584671" providerId="ADAL" clId="{33BB9D32-7737-4665-8699-28E0814356FC}" dt="2021-04-20T08:30:54.893" v="373" actId="478"/>
          <ac:spMkLst>
            <pc:docMk/>
            <pc:sldMk cId="2704476092" sldId="386"/>
            <ac:spMk id="71" creationId="{1E97508B-B880-4805-A824-C28C84E41DF7}"/>
          </ac:spMkLst>
        </pc:spChg>
        <pc:picChg chg="add mod">
          <ac:chgData name="Steve Zhao" userId="24cc3b96-6b14-4a5e-a78a-275e2e584671" providerId="ADAL" clId="{33BB9D32-7737-4665-8699-28E0814356FC}" dt="2021-04-20T08:49:52.178" v="663" actId="1076"/>
          <ac:picMkLst>
            <pc:docMk/>
            <pc:sldMk cId="2704476092" sldId="386"/>
            <ac:picMk id="53" creationId="{67CE813A-1401-403E-86DF-A10616AE224A}"/>
          </ac:picMkLst>
        </pc:picChg>
        <pc:picChg chg="del">
          <ac:chgData name="Steve Zhao" userId="24cc3b96-6b14-4a5e-a78a-275e2e584671" providerId="ADAL" clId="{33BB9D32-7737-4665-8699-28E0814356FC}" dt="2021-04-20T08:30:47.264" v="371" actId="478"/>
          <ac:picMkLst>
            <pc:docMk/>
            <pc:sldMk cId="2704476092" sldId="386"/>
            <ac:picMk id="74" creationId="{9DF8CCCE-57F2-4287-99D8-AEE1164771F8}"/>
          </ac:picMkLst>
        </pc:picChg>
        <pc:picChg chg="del">
          <ac:chgData name="Steve Zhao" userId="24cc3b96-6b14-4a5e-a78a-275e2e584671" providerId="ADAL" clId="{33BB9D32-7737-4665-8699-28E0814356FC}" dt="2021-04-20T08:30:53.423" v="372" actId="478"/>
          <ac:picMkLst>
            <pc:docMk/>
            <pc:sldMk cId="2704476092" sldId="386"/>
            <ac:picMk id="75" creationId="{1E457982-E87D-46F2-B143-668BD5B680BE}"/>
          </ac:picMkLst>
        </pc:picChg>
        <pc:cxnChg chg="add del">
          <ac:chgData name="Steve Zhao" userId="24cc3b96-6b14-4a5e-a78a-275e2e584671" providerId="ADAL" clId="{33BB9D32-7737-4665-8699-28E0814356FC}" dt="2021-04-20T08:32:12.634" v="404" actId="478"/>
          <ac:cxnSpMkLst>
            <pc:docMk/>
            <pc:sldMk cId="2704476092" sldId="386"/>
            <ac:cxnSpMk id="6" creationId="{863BA9BD-5457-465E-8BDC-D22EBB4D3125}"/>
          </ac:cxnSpMkLst>
        </pc:cxnChg>
        <pc:cxnChg chg="add del">
          <ac:chgData name="Steve Zhao" userId="24cc3b96-6b14-4a5e-a78a-275e2e584671" providerId="ADAL" clId="{33BB9D32-7737-4665-8699-28E0814356FC}" dt="2021-04-20T08:32:12.923" v="405" actId="478"/>
          <ac:cxnSpMkLst>
            <pc:docMk/>
            <pc:sldMk cId="2704476092" sldId="386"/>
            <ac:cxnSpMk id="7" creationId="{FC628173-70D4-4D6B-B207-35D1F1E4917B}"/>
          </ac:cxnSpMkLst>
        </pc:cxnChg>
        <pc:cxnChg chg="add del">
          <ac:chgData name="Steve Zhao" userId="24cc3b96-6b14-4a5e-a78a-275e2e584671" providerId="ADAL" clId="{33BB9D32-7737-4665-8699-28E0814356FC}" dt="2021-04-20T08:32:12.223" v="403" actId="478"/>
          <ac:cxnSpMkLst>
            <pc:docMk/>
            <pc:sldMk cId="2704476092" sldId="386"/>
            <ac:cxnSpMk id="9" creationId="{04107F2F-862E-487E-A5B3-3EB25DB0C66C}"/>
          </ac:cxnSpMkLst>
        </pc:cxnChg>
        <pc:cxnChg chg="del">
          <ac:chgData name="Steve Zhao" userId="24cc3b96-6b14-4a5e-a78a-275e2e584671" providerId="ADAL" clId="{33BB9D32-7737-4665-8699-28E0814356FC}" dt="2021-04-20T08:31:51.983" v="395" actId="478"/>
          <ac:cxnSpMkLst>
            <pc:docMk/>
            <pc:sldMk cId="2704476092" sldId="386"/>
            <ac:cxnSpMk id="13" creationId="{4E80DBA2-78AE-4619-804E-89A0AD02D173}"/>
          </ac:cxnSpMkLst>
        </pc:cxnChg>
        <pc:cxnChg chg="del">
          <ac:chgData name="Steve Zhao" userId="24cc3b96-6b14-4a5e-a78a-275e2e584671" providerId="ADAL" clId="{33BB9D32-7737-4665-8699-28E0814356FC}" dt="2021-04-20T08:31:45.434" v="391" actId="478"/>
          <ac:cxnSpMkLst>
            <pc:docMk/>
            <pc:sldMk cId="2704476092" sldId="386"/>
            <ac:cxnSpMk id="15" creationId="{C2F36EB0-128F-4861-81B1-25F537957A34}"/>
          </ac:cxnSpMkLst>
        </pc:cxnChg>
        <pc:cxnChg chg="del">
          <ac:chgData name="Steve Zhao" userId="24cc3b96-6b14-4a5e-a78a-275e2e584671" providerId="ADAL" clId="{33BB9D32-7737-4665-8699-28E0814356FC}" dt="2021-04-20T08:31:45.434" v="391" actId="478"/>
          <ac:cxnSpMkLst>
            <pc:docMk/>
            <pc:sldMk cId="2704476092" sldId="386"/>
            <ac:cxnSpMk id="18" creationId="{ECF9DEBB-13FB-4DFF-B6F6-B6CA5F66794B}"/>
          </ac:cxnSpMkLst>
        </pc:cxnChg>
        <pc:cxnChg chg="del">
          <ac:chgData name="Steve Zhao" userId="24cc3b96-6b14-4a5e-a78a-275e2e584671" providerId="ADAL" clId="{33BB9D32-7737-4665-8699-28E0814356FC}" dt="2021-04-20T08:31:42.804" v="390" actId="478"/>
          <ac:cxnSpMkLst>
            <pc:docMk/>
            <pc:sldMk cId="2704476092" sldId="386"/>
            <ac:cxnSpMk id="22" creationId="{274A5895-758B-4008-8977-D8FECC157B75}"/>
          </ac:cxnSpMkLst>
        </pc:cxnChg>
        <pc:cxnChg chg="del">
          <ac:chgData name="Steve Zhao" userId="24cc3b96-6b14-4a5e-a78a-275e2e584671" providerId="ADAL" clId="{33BB9D32-7737-4665-8699-28E0814356FC}" dt="2021-04-20T08:31:35.333" v="388" actId="478"/>
          <ac:cxnSpMkLst>
            <pc:docMk/>
            <pc:sldMk cId="2704476092" sldId="386"/>
            <ac:cxnSpMk id="23" creationId="{D4E896C5-7D5B-4E1B-B392-A2FADC3C039B}"/>
          </ac:cxnSpMkLst>
        </pc:cxnChg>
        <pc:cxnChg chg="del">
          <ac:chgData name="Steve Zhao" userId="24cc3b96-6b14-4a5e-a78a-275e2e584671" providerId="ADAL" clId="{33BB9D32-7737-4665-8699-28E0814356FC}" dt="2021-04-20T08:31:35.333" v="388" actId="478"/>
          <ac:cxnSpMkLst>
            <pc:docMk/>
            <pc:sldMk cId="2704476092" sldId="386"/>
            <ac:cxnSpMk id="24" creationId="{500C1F44-D9AA-47DA-9A27-85BB461D4FAD}"/>
          </ac:cxnSpMkLst>
        </pc:cxnChg>
        <pc:cxnChg chg="del">
          <ac:chgData name="Steve Zhao" userId="24cc3b96-6b14-4a5e-a78a-275e2e584671" providerId="ADAL" clId="{33BB9D32-7737-4665-8699-28E0814356FC}" dt="2021-04-20T08:31:45.434" v="391" actId="478"/>
          <ac:cxnSpMkLst>
            <pc:docMk/>
            <pc:sldMk cId="2704476092" sldId="386"/>
            <ac:cxnSpMk id="28" creationId="{4263531B-4F95-4B5C-9FF6-0B4D11B9F9A6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29" creationId="{1BAE1758-2D1C-403A-8D6D-C3D0E37DE51E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30" creationId="{0306C8B9-D7EC-4D09-893D-716B7327E929}"/>
          </ac:cxnSpMkLst>
        </pc:cxnChg>
        <pc:cxnChg chg="del">
          <ac:chgData name="Steve Zhao" userId="24cc3b96-6b14-4a5e-a78a-275e2e584671" providerId="ADAL" clId="{33BB9D32-7737-4665-8699-28E0814356FC}" dt="2021-04-20T08:31:49.503" v="393" actId="478"/>
          <ac:cxnSpMkLst>
            <pc:docMk/>
            <pc:sldMk cId="2704476092" sldId="386"/>
            <ac:cxnSpMk id="33" creationId="{3F0C6DC7-56C7-4CC7-BE0D-94467212F817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43" creationId="{7C2B5468-55E4-4E27-90FD-F7D13C942FDE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47" creationId="{1BF4E188-9A7A-4DBA-9761-FC015FD29941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49" creationId="{817FF24B-EF7C-4544-B9AA-23740F2B6088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31:22.324" v="381" actId="478"/>
          <ac:cxnSpMkLst>
            <pc:docMk/>
            <pc:sldMk cId="2704476092" sldId="386"/>
            <ac:cxnSpMk id="63" creationId="{6F874E5A-A990-4455-894A-FA5364F1582B}"/>
          </ac:cxnSpMkLst>
        </pc:cxnChg>
      </pc:sldChg>
      <pc:sldChg chg="new del">
        <pc:chgData name="Steve Zhao" userId="24cc3b96-6b14-4a5e-a78a-275e2e584671" providerId="ADAL" clId="{33BB9D32-7737-4665-8699-28E0814356FC}" dt="2021-04-20T08:32:56.128" v="414" actId="47"/>
        <pc:sldMkLst>
          <pc:docMk/>
          <pc:sldMk cId="705886346" sldId="387"/>
        </pc:sldMkLst>
      </pc:sldChg>
      <pc:sldChg chg="delSp modSp add mod">
        <pc:chgData name="Steve Zhao" userId="24cc3b96-6b14-4a5e-a78a-275e2e584671" providerId="ADAL" clId="{33BB9D32-7737-4665-8699-28E0814356FC}" dt="2021-04-20T08:49:55.864" v="664" actId="1076"/>
        <pc:sldMkLst>
          <pc:docMk/>
          <pc:sldMk cId="4080725745" sldId="388"/>
        </pc:sldMkLst>
        <pc:spChg chg="del">
          <ac:chgData name="Steve Zhao" userId="24cc3b96-6b14-4a5e-a78a-275e2e584671" providerId="ADAL" clId="{33BB9D32-7737-4665-8699-28E0814356FC}" dt="2021-04-20T08:33:23.817" v="427" actId="478"/>
          <ac:spMkLst>
            <pc:docMk/>
            <pc:sldMk cId="4080725745" sldId="388"/>
            <ac:spMk id="16" creationId="{004D6E1B-A2E1-4F03-A27D-B2089C864DF1}"/>
          </ac:spMkLst>
        </pc:spChg>
        <pc:spChg chg="del">
          <ac:chgData name="Steve Zhao" userId="24cc3b96-6b14-4a5e-a78a-275e2e584671" providerId="ADAL" clId="{33BB9D32-7737-4665-8699-28E0814356FC}" dt="2021-04-20T08:33:23.817" v="427" actId="478"/>
          <ac:spMkLst>
            <pc:docMk/>
            <pc:sldMk cId="4080725745" sldId="388"/>
            <ac:spMk id="17" creationId="{92FABAD1-475B-4ADA-9051-710D834C1E5B}"/>
          </ac:spMkLst>
        </pc:spChg>
        <pc:spChg chg="del">
          <ac:chgData name="Steve Zhao" userId="24cc3b96-6b14-4a5e-a78a-275e2e584671" providerId="ADAL" clId="{33BB9D32-7737-4665-8699-28E0814356FC}" dt="2021-04-20T08:33:13.613" v="420" actId="478"/>
          <ac:spMkLst>
            <pc:docMk/>
            <pc:sldMk cId="4080725745" sldId="388"/>
            <ac:spMk id="20" creationId="{F475E305-A840-471F-B21E-93BBB1C4CEEB}"/>
          </ac:spMkLst>
        </pc:spChg>
        <pc:spChg chg="del">
          <ac:chgData name="Steve Zhao" userId="24cc3b96-6b14-4a5e-a78a-275e2e584671" providerId="ADAL" clId="{33BB9D32-7737-4665-8699-28E0814356FC}" dt="2021-04-20T08:33:14.913" v="421" actId="478"/>
          <ac:spMkLst>
            <pc:docMk/>
            <pc:sldMk cId="4080725745" sldId="388"/>
            <ac:spMk id="21" creationId="{BF3D9117-D6CF-49C9-AE72-80EEAD098631}"/>
          </ac:spMkLst>
        </pc:spChg>
        <pc:spChg chg="del">
          <ac:chgData name="Steve Zhao" userId="24cc3b96-6b14-4a5e-a78a-275e2e584671" providerId="ADAL" clId="{33BB9D32-7737-4665-8699-28E0814356FC}" dt="2021-04-20T08:33:21.626" v="426" actId="478"/>
          <ac:spMkLst>
            <pc:docMk/>
            <pc:sldMk cId="4080725745" sldId="388"/>
            <ac:spMk id="25" creationId="{5245537E-1B51-4E02-A3CF-10B7543A0282}"/>
          </ac:spMkLst>
        </pc:spChg>
        <pc:spChg chg="del">
          <ac:chgData name="Steve Zhao" userId="24cc3b96-6b14-4a5e-a78a-275e2e584671" providerId="ADAL" clId="{33BB9D32-7737-4665-8699-28E0814356FC}" dt="2021-04-20T08:33:21.626" v="426" actId="478"/>
          <ac:spMkLst>
            <pc:docMk/>
            <pc:sldMk cId="4080725745" sldId="388"/>
            <ac:spMk id="26" creationId="{6D6E2083-CA9D-4D54-975A-BAE76F3F1B19}"/>
          </ac:spMkLst>
        </pc:spChg>
        <pc:spChg chg="del">
          <ac:chgData name="Steve Zhao" userId="24cc3b96-6b14-4a5e-a78a-275e2e584671" providerId="ADAL" clId="{33BB9D32-7737-4665-8699-28E0814356FC}" dt="2021-04-20T08:33:15.833" v="422" actId="478"/>
          <ac:spMkLst>
            <pc:docMk/>
            <pc:sldMk cId="4080725745" sldId="388"/>
            <ac:spMk id="27" creationId="{601FAF47-093E-4185-B63E-7315070BC19B}"/>
          </ac:spMkLst>
        </pc:spChg>
        <pc:spChg chg="del">
          <ac:chgData name="Steve Zhao" userId="24cc3b96-6b14-4a5e-a78a-275e2e584671" providerId="ADAL" clId="{33BB9D32-7737-4665-8699-28E0814356FC}" dt="2021-04-20T08:33:25.221" v="428" actId="478"/>
          <ac:spMkLst>
            <pc:docMk/>
            <pc:sldMk cId="4080725745" sldId="388"/>
            <ac:spMk id="31" creationId="{4BC770F6-CF8C-4731-94D7-BF7DF8979C13}"/>
          </ac:spMkLst>
        </pc:spChg>
        <pc:spChg chg="del">
          <ac:chgData name="Steve Zhao" userId="24cc3b96-6b14-4a5e-a78a-275e2e584671" providerId="ADAL" clId="{33BB9D32-7737-4665-8699-28E0814356FC}" dt="2021-04-20T08:33:28.676" v="431" actId="478"/>
          <ac:spMkLst>
            <pc:docMk/>
            <pc:sldMk cId="4080725745" sldId="388"/>
            <ac:spMk id="32" creationId="{F07D33F2-E104-497F-BDEF-6A9C756506C9}"/>
          </ac:spMkLst>
        </pc:spChg>
        <pc:spChg chg="del">
          <ac:chgData name="Steve Zhao" userId="24cc3b96-6b14-4a5e-a78a-275e2e584671" providerId="ADAL" clId="{33BB9D32-7737-4665-8699-28E0814356FC}" dt="2021-04-20T08:33:26.876" v="429" actId="478"/>
          <ac:spMkLst>
            <pc:docMk/>
            <pc:sldMk cId="4080725745" sldId="388"/>
            <ac:spMk id="38" creationId="{11C13A62-4775-4EEA-A7F5-9782472A9C5B}"/>
          </ac:spMkLst>
        </pc:spChg>
        <pc:spChg chg="del">
          <ac:chgData name="Steve Zhao" userId="24cc3b96-6b14-4a5e-a78a-275e2e584671" providerId="ADAL" clId="{33BB9D32-7737-4665-8699-28E0814356FC}" dt="2021-04-20T08:33:21.626" v="426" actId="478"/>
          <ac:spMkLst>
            <pc:docMk/>
            <pc:sldMk cId="4080725745" sldId="388"/>
            <ac:spMk id="39" creationId="{36649EA5-E0D9-4D2B-87D7-52BB4A15F946}"/>
          </ac:spMkLst>
        </pc:spChg>
        <pc:spChg chg="del">
          <ac:chgData name="Steve Zhao" userId="24cc3b96-6b14-4a5e-a78a-275e2e584671" providerId="ADAL" clId="{33BB9D32-7737-4665-8699-28E0814356FC}" dt="2021-04-20T08:33:13.613" v="420" actId="478"/>
          <ac:spMkLst>
            <pc:docMk/>
            <pc:sldMk cId="4080725745" sldId="388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33:19.927" v="425" actId="478"/>
          <ac:spMkLst>
            <pc:docMk/>
            <pc:sldMk cId="4080725745" sldId="388"/>
            <ac:spMk id="41" creationId="{6E2D0CB1-B7D8-47C8-8A0A-8C243A2AFAA7}"/>
          </ac:spMkLst>
        </pc:spChg>
        <pc:spChg chg="del mod">
          <ac:chgData name="Steve Zhao" userId="24cc3b96-6b14-4a5e-a78a-275e2e584671" providerId="ADAL" clId="{33BB9D32-7737-4665-8699-28E0814356FC}" dt="2021-04-20T08:33:18.413" v="424" actId="478"/>
          <ac:spMkLst>
            <pc:docMk/>
            <pc:sldMk cId="4080725745" sldId="388"/>
            <ac:spMk id="42" creationId="{DAB4E87C-5AA7-4DB0-A69A-11590CB98F18}"/>
          </ac:spMkLst>
        </pc:spChg>
        <pc:spChg chg="del">
          <ac:chgData name="Steve Zhao" userId="24cc3b96-6b14-4a5e-a78a-275e2e584671" providerId="ADAL" clId="{33BB9D32-7737-4665-8699-28E0814356FC}" dt="2021-04-20T08:33:19.927" v="425" actId="478"/>
          <ac:spMkLst>
            <pc:docMk/>
            <pc:sldMk cId="4080725745" sldId="388"/>
            <ac:spMk id="54" creationId="{7E957AFA-FA7A-4859-9F32-7391D3B214B9}"/>
          </ac:spMkLst>
        </pc:spChg>
        <pc:spChg chg="del">
          <ac:chgData name="Steve Zhao" userId="24cc3b96-6b14-4a5e-a78a-275e2e584671" providerId="ADAL" clId="{33BB9D32-7737-4665-8699-28E0814356FC}" dt="2021-04-20T08:33:13.613" v="420" actId="478"/>
          <ac:spMkLst>
            <pc:docMk/>
            <pc:sldMk cId="4080725745" sldId="388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33:19.927" v="425" actId="478"/>
          <ac:spMkLst>
            <pc:docMk/>
            <pc:sldMk cId="4080725745" sldId="388"/>
            <ac:spMk id="65" creationId="{EBD706FD-7305-4088-99F7-394C08BBD121}"/>
          </ac:spMkLst>
        </pc:spChg>
        <pc:spChg chg="del">
          <ac:chgData name="Steve Zhao" userId="24cc3b96-6b14-4a5e-a78a-275e2e584671" providerId="ADAL" clId="{33BB9D32-7737-4665-8699-28E0814356FC}" dt="2021-04-20T08:33:03.093" v="415" actId="478"/>
          <ac:spMkLst>
            <pc:docMk/>
            <pc:sldMk cId="4080725745" sldId="388"/>
            <ac:spMk id="68" creationId="{ED7FA56E-97B2-4027-84E8-57564C9C0CF8}"/>
          </ac:spMkLst>
        </pc:spChg>
        <pc:spChg chg="del">
          <ac:chgData name="Steve Zhao" userId="24cc3b96-6b14-4a5e-a78a-275e2e584671" providerId="ADAL" clId="{33BB9D32-7737-4665-8699-28E0814356FC}" dt="2021-04-20T08:33:10.283" v="419" actId="478"/>
          <ac:spMkLst>
            <pc:docMk/>
            <pc:sldMk cId="4080725745" sldId="388"/>
            <ac:spMk id="69" creationId="{1E0FF686-30B1-4B31-98B6-9326C1F79E84}"/>
          </ac:spMkLst>
        </pc:spChg>
        <pc:spChg chg="del">
          <ac:chgData name="Steve Zhao" userId="24cc3b96-6b14-4a5e-a78a-275e2e584671" providerId="ADAL" clId="{33BB9D32-7737-4665-8699-28E0814356FC}" dt="2021-04-20T08:33:10.283" v="419" actId="478"/>
          <ac:spMkLst>
            <pc:docMk/>
            <pc:sldMk cId="4080725745" sldId="388"/>
            <ac:spMk id="70" creationId="{B12D601E-F07E-4A37-A86A-EC49B8104672}"/>
          </ac:spMkLst>
        </pc:spChg>
        <pc:spChg chg="del">
          <ac:chgData name="Steve Zhao" userId="24cc3b96-6b14-4a5e-a78a-275e2e584671" providerId="ADAL" clId="{33BB9D32-7737-4665-8699-28E0814356FC}" dt="2021-04-20T08:33:10.283" v="419" actId="478"/>
          <ac:spMkLst>
            <pc:docMk/>
            <pc:sldMk cId="4080725745" sldId="388"/>
            <ac:spMk id="71" creationId="{1E97508B-B880-4805-A824-C28C84E41DF7}"/>
          </ac:spMkLst>
        </pc:spChg>
        <pc:picChg chg="del">
          <ac:chgData name="Steve Zhao" userId="24cc3b96-6b14-4a5e-a78a-275e2e584671" providerId="ADAL" clId="{33BB9D32-7737-4665-8699-28E0814356FC}" dt="2021-04-20T08:33:08.163" v="418" actId="478"/>
          <ac:picMkLst>
            <pc:docMk/>
            <pc:sldMk cId="4080725745" sldId="388"/>
            <ac:picMk id="74" creationId="{9DF8CCCE-57F2-4287-99D8-AEE1164771F8}"/>
          </ac:picMkLst>
        </pc:picChg>
        <pc:picChg chg="mod">
          <ac:chgData name="Steve Zhao" userId="24cc3b96-6b14-4a5e-a78a-275e2e584671" providerId="ADAL" clId="{33BB9D32-7737-4665-8699-28E0814356FC}" dt="2021-04-20T08:49:55.864" v="664" actId="1076"/>
          <ac:picMkLst>
            <pc:docMk/>
            <pc:sldMk cId="4080725745" sldId="388"/>
            <ac:picMk id="75" creationId="{1E457982-E87D-46F2-B143-668BD5B680BE}"/>
          </ac:picMkLst>
        </pc:picChg>
        <pc:cxnChg chg="del">
          <ac:chgData name="Steve Zhao" userId="24cc3b96-6b14-4a5e-a78a-275e2e584671" providerId="ADAL" clId="{33BB9D32-7737-4665-8699-28E0814356FC}" dt="2021-04-20T08:33:29.576" v="432" actId="478"/>
          <ac:cxnSpMkLst>
            <pc:docMk/>
            <pc:sldMk cId="4080725745" sldId="388"/>
            <ac:cxnSpMk id="13" creationId="{4E80DBA2-78AE-4619-804E-89A0AD02D173}"/>
          </ac:cxnSpMkLst>
        </pc:cxnChg>
        <pc:cxnChg chg="del">
          <ac:chgData name="Steve Zhao" userId="24cc3b96-6b14-4a5e-a78a-275e2e584671" providerId="ADAL" clId="{33BB9D32-7737-4665-8699-28E0814356FC}" dt="2021-04-20T08:33:23.817" v="427" actId="478"/>
          <ac:cxnSpMkLst>
            <pc:docMk/>
            <pc:sldMk cId="4080725745" sldId="388"/>
            <ac:cxnSpMk id="15" creationId="{C2F36EB0-128F-4861-81B1-25F537957A34}"/>
          </ac:cxnSpMkLst>
        </pc:cxnChg>
        <pc:cxnChg chg="del">
          <ac:chgData name="Steve Zhao" userId="24cc3b96-6b14-4a5e-a78a-275e2e584671" providerId="ADAL" clId="{33BB9D32-7737-4665-8699-28E0814356FC}" dt="2021-04-20T08:33:23.817" v="427" actId="478"/>
          <ac:cxnSpMkLst>
            <pc:docMk/>
            <pc:sldMk cId="4080725745" sldId="388"/>
            <ac:cxnSpMk id="18" creationId="{ECF9DEBB-13FB-4DFF-B6F6-B6CA5F66794B}"/>
          </ac:cxnSpMkLst>
        </pc:cxnChg>
        <pc:cxnChg chg="del">
          <ac:chgData name="Steve Zhao" userId="24cc3b96-6b14-4a5e-a78a-275e2e584671" providerId="ADAL" clId="{33BB9D32-7737-4665-8699-28E0814356FC}" dt="2021-04-20T08:33:13.613" v="420" actId="478"/>
          <ac:cxnSpMkLst>
            <pc:docMk/>
            <pc:sldMk cId="4080725745" sldId="388"/>
            <ac:cxnSpMk id="22" creationId="{274A5895-758B-4008-8977-D8FECC157B75}"/>
          </ac:cxnSpMkLst>
        </pc:cxnChg>
        <pc:cxnChg chg="del">
          <ac:chgData name="Steve Zhao" userId="24cc3b96-6b14-4a5e-a78a-275e2e584671" providerId="ADAL" clId="{33BB9D32-7737-4665-8699-28E0814356FC}" dt="2021-04-20T08:33:13.613" v="420" actId="478"/>
          <ac:cxnSpMkLst>
            <pc:docMk/>
            <pc:sldMk cId="4080725745" sldId="388"/>
            <ac:cxnSpMk id="23" creationId="{D4E896C5-7D5B-4E1B-B392-A2FADC3C039B}"/>
          </ac:cxnSpMkLst>
        </pc:cxnChg>
        <pc:cxnChg chg="del">
          <ac:chgData name="Steve Zhao" userId="24cc3b96-6b14-4a5e-a78a-275e2e584671" providerId="ADAL" clId="{33BB9D32-7737-4665-8699-28E0814356FC}" dt="2021-04-20T08:33:13.613" v="420" actId="478"/>
          <ac:cxnSpMkLst>
            <pc:docMk/>
            <pc:sldMk cId="4080725745" sldId="388"/>
            <ac:cxnSpMk id="24" creationId="{500C1F44-D9AA-47DA-9A27-85BB461D4FAD}"/>
          </ac:cxnSpMkLst>
        </pc:cxnChg>
        <pc:cxnChg chg="del">
          <ac:chgData name="Steve Zhao" userId="24cc3b96-6b14-4a5e-a78a-275e2e584671" providerId="ADAL" clId="{33BB9D32-7737-4665-8699-28E0814356FC}" dt="2021-04-20T08:33:23.817" v="427" actId="478"/>
          <ac:cxnSpMkLst>
            <pc:docMk/>
            <pc:sldMk cId="4080725745" sldId="388"/>
            <ac:cxnSpMk id="28" creationId="{4263531B-4F95-4B5C-9FF6-0B4D11B9F9A6}"/>
          </ac:cxnSpMkLst>
        </pc:cxnChg>
        <pc:cxnChg chg="del">
          <ac:chgData name="Steve Zhao" userId="24cc3b96-6b14-4a5e-a78a-275e2e584671" providerId="ADAL" clId="{33BB9D32-7737-4665-8699-28E0814356FC}" dt="2021-04-20T08:33:21.626" v="426" actId="478"/>
          <ac:cxnSpMkLst>
            <pc:docMk/>
            <pc:sldMk cId="4080725745" sldId="388"/>
            <ac:cxnSpMk id="29" creationId="{1BAE1758-2D1C-403A-8D6D-C3D0E37DE51E}"/>
          </ac:cxnSpMkLst>
        </pc:cxnChg>
        <pc:cxnChg chg="del">
          <ac:chgData name="Steve Zhao" userId="24cc3b96-6b14-4a5e-a78a-275e2e584671" providerId="ADAL" clId="{33BB9D32-7737-4665-8699-28E0814356FC}" dt="2021-04-20T08:33:21.626" v="426" actId="478"/>
          <ac:cxnSpMkLst>
            <pc:docMk/>
            <pc:sldMk cId="4080725745" sldId="388"/>
            <ac:cxnSpMk id="30" creationId="{0306C8B9-D7EC-4D09-893D-716B7327E929}"/>
          </ac:cxnSpMkLst>
        </pc:cxnChg>
        <pc:cxnChg chg="del">
          <ac:chgData name="Steve Zhao" userId="24cc3b96-6b14-4a5e-a78a-275e2e584671" providerId="ADAL" clId="{33BB9D32-7737-4665-8699-28E0814356FC}" dt="2021-04-20T08:33:27.626" v="430" actId="478"/>
          <ac:cxnSpMkLst>
            <pc:docMk/>
            <pc:sldMk cId="4080725745" sldId="388"/>
            <ac:cxnSpMk id="33" creationId="{3F0C6DC7-56C7-4CC7-BE0D-94467212F817}"/>
          </ac:cxnSpMkLst>
        </pc:cxnChg>
        <pc:cxnChg chg="del">
          <ac:chgData name="Steve Zhao" userId="24cc3b96-6b14-4a5e-a78a-275e2e584671" providerId="ADAL" clId="{33BB9D32-7737-4665-8699-28E0814356FC}" dt="2021-04-20T08:33:13.613" v="420" actId="478"/>
          <ac:cxnSpMkLst>
            <pc:docMk/>
            <pc:sldMk cId="4080725745" sldId="388"/>
            <ac:cxnSpMk id="43" creationId="{7C2B5468-55E4-4E27-90FD-F7D13C942FDE}"/>
          </ac:cxnSpMkLst>
        </pc:cxnChg>
        <pc:cxnChg chg="del">
          <ac:chgData name="Steve Zhao" userId="24cc3b96-6b14-4a5e-a78a-275e2e584671" providerId="ADAL" clId="{33BB9D32-7737-4665-8699-28E0814356FC}" dt="2021-04-20T08:33:13.613" v="420" actId="478"/>
          <ac:cxnSpMkLst>
            <pc:docMk/>
            <pc:sldMk cId="4080725745" sldId="388"/>
            <ac:cxnSpMk id="47" creationId="{1BF4E188-9A7A-4DBA-9761-FC015FD29941}"/>
          </ac:cxnSpMkLst>
        </pc:cxnChg>
        <pc:cxnChg chg="del">
          <ac:chgData name="Steve Zhao" userId="24cc3b96-6b14-4a5e-a78a-275e2e584671" providerId="ADAL" clId="{33BB9D32-7737-4665-8699-28E0814356FC}" dt="2021-04-20T08:33:19.927" v="425" actId="478"/>
          <ac:cxnSpMkLst>
            <pc:docMk/>
            <pc:sldMk cId="4080725745" sldId="388"/>
            <ac:cxnSpMk id="49" creationId="{817FF24B-EF7C-4544-B9AA-23740F2B6088}"/>
          </ac:cxnSpMkLst>
        </pc:cxnChg>
        <pc:cxnChg chg="del">
          <ac:chgData name="Steve Zhao" userId="24cc3b96-6b14-4a5e-a78a-275e2e584671" providerId="ADAL" clId="{33BB9D32-7737-4665-8699-28E0814356FC}" dt="2021-04-20T08:33:21.626" v="426" actId="478"/>
          <ac:cxnSpMkLst>
            <pc:docMk/>
            <pc:sldMk cId="4080725745" sldId="388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33:21.626" v="426" actId="478"/>
          <ac:cxnSpMkLst>
            <pc:docMk/>
            <pc:sldMk cId="4080725745" sldId="388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33:13.613" v="420" actId="478"/>
          <ac:cxnSpMkLst>
            <pc:docMk/>
            <pc:sldMk cId="4080725745" sldId="388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33:13.613" v="420" actId="478"/>
          <ac:cxnSpMkLst>
            <pc:docMk/>
            <pc:sldMk cId="4080725745" sldId="388"/>
            <ac:cxnSpMk id="63" creationId="{6F874E5A-A990-4455-894A-FA5364F1582B}"/>
          </ac:cxnSpMkLst>
        </pc:cxnChg>
      </pc:sldChg>
      <pc:sldChg chg="new del">
        <pc:chgData name="Steve Zhao" userId="24cc3b96-6b14-4a5e-a78a-275e2e584671" providerId="ADAL" clId="{33BB9D32-7737-4665-8699-28E0814356FC}" dt="2021-04-20T08:33:43.776" v="434" actId="680"/>
        <pc:sldMkLst>
          <pc:docMk/>
          <pc:sldMk cId="121486264" sldId="389"/>
        </pc:sldMkLst>
      </pc:sldChg>
      <pc:sldChg chg="addSp delSp modSp add mod ord">
        <pc:chgData name="Steve Zhao" userId="24cc3b96-6b14-4a5e-a78a-275e2e584671" providerId="ADAL" clId="{33BB9D32-7737-4665-8699-28E0814356FC}" dt="2021-04-20T08:44:10.691" v="581" actId="478"/>
        <pc:sldMkLst>
          <pc:docMk/>
          <pc:sldMk cId="1895272992" sldId="389"/>
        </pc:sldMkLst>
        <pc:spChg chg="del">
          <ac:chgData name="Steve Zhao" userId="24cc3b96-6b14-4a5e-a78a-275e2e584671" providerId="ADAL" clId="{33BB9D32-7737-4665-8699-28E0814356FC}" dt="2021-04-20T08:35:01.076" v="454" actId="478"/>
          <ac:spMkLst>
            <pc:docMk/>
            <pc:sldMk cId="1895272992" sldId="389"/>
            <ac:spMk id="20" creationId="{F475E305-A840-471F-B21E-93BBB1C4CEEB}"/>
          </ac:spMkLst>
        </pc:spChg>
        <pc:spChg chg="del">
          <ac:chgData name="Steve Zhao" userId="24cc3b96-6b14-4a5e-a78a-275e2e584671" providerId="ADAL" clId="{33BB9D32-7737-4665-8699-28E0814356FC}" dt="2021-04-20T08:34:40.126" v="451" actId="478"/>
          <ac:spMkLst>
            <pc:docMk/>
            <pc:sldMk cId="1895272992" sldId="389"/>
            <ac:spMk id="25" creationId="{5245537E-1B51-4E02-A3CF-10B7543A0282}"/>
          </ac:spMkLst>
        </pc:spChg>
        <pc:spChg chg="del">
          <ac:chgData name="Steve Zhao" userId="24cc3b96-6b14-4a5e-a78a-275e2e584671" providerId="ADAL" clId="{33BB9D32-7737-4665-8699-28E0814356FC}" dt="2021-04-20T08:34:33.046" v="447" actId="478"/>
          <ac:spMkLst>
            <pc:docMk/>
            <pc:sldMk cId="1895272992" sldId="389"/>
            <ac:spMk id="26" creationId="{6D6E2083-CA9D-4D54-975A-BAE76F3F1B19}"/>
          </ac:spMkLst>
        </pc:spChg>
        <pc:spChg chg="del">
          <ac:chgData name="Steve Zhao" userId="24cc3b96-6b14-4a5e-a78a-275e2e584671" providerId="ADAL" clId="{33BB9D32-7737-4665-8699-28E0814356FC}" dt="2021-04-20T08:34:57.406" v="453" actId="478"/>
          <ac:spMkLst>
            <pc:docMk/>
            <pc:sldMk cId="1895272992" sldId="389"/>
            <ac:spMk id="27" creationId="{601FAF47-093E-4185-B63E-7315070BC19B}"/>
          </ac:spMkLst>
        </pc:spChg>
        <pc:spChg chg="del">
          <ac:chgData name="Steve Zhao" userId="24cc3b96-6b14-4a5e-a78a-275e2e584671" providerId="ADAL" clId="{33BB9D32-7737-4665-8699-28E0814356FC}" dt="2021-04-20T08:36:11.675" v="467" actId="478"/>
          <ac:spMkLst>
            <pc:docMk/>
            <pc:sldMk cId="1895272992" sldId="389"/>
            <ac:spMk id="31" creationId="{4BC770F6-CF8C-4731-94D7-BF7DF8979C13}"/>
          </ac:spMkLst>
        </pc:spChg>
        <pc:spChg chg="del">
          <ac:chgData name="Steve Zhao" userId="24cc3b96-6b14-4a5e-a78a-275e2e584671" providerId="ADAL" clId="{33BB9D32-7737-4665-8699-28E0814356FC}" dt="2021-04-20T08:36:07.856" v="464" actId="478"/>
          <ac:spMkLst>
            <pc:docMk/>
            <pc:sldMk cId="1895272992" sldId="389"/>
            <ac:spMk id="32" creationId="{F07D33F2-E104-497F-BDEF-6A9C756506C9}"/>
          </ac:spMkLst>
        </pc:spChg>
        <pc:spChg chg="del">
          <ac:chgData name="Steve Zhao" userId="24cc3b96-6b14-4a5e-a78a-275e2e584671" providerId="ADAL" clId="{33BB9D32-7737-4665-8699-28E0814356FC}" dt="2021-04-20T08:34:31.706" v="446" actId="478"/>
          <ac:spMkLst>
            <pc:docMk/>
            <pc:sldMk cId="1895272992" sldId="389"/>
            <ac:spMk id="38" creationId="{11C13A62-4775-4EEA-A7F5-9782472A9C5B}"/>
          </ac:spMkLst>
        </pc:spChg>
        <pc:spChg chg="del">
          <ac:chgData name="Steve Zhao" userId="24cc3b96-6b14-4a5e-a78a-275e2e584671" providerId="ADAL" clId="{33BB9D32-7737-4665-8699-28E0814356FC}" dt="2021-04-20T08:34:28.656" v="444" actId="478"/>
          <ac:spMkLst>
            <pc:docMk/>
            <pc:sldMk cId="1895272992" sldId="389"/>
            <ac:spMk id="39" creationId="{36649EA5-E0D9-4D2B-87D7-52BB4A15F946}"/>
          </ac:spMkLst>
        </pc:spChg>
        <pc:spChg chg="del">
          <ac:chgData name="Steve Zhao" userId="24cc3b96-6b14-4a5e-a78a-275e2e584671" providerId="ADAL" clId="{33BB9D32-7737-4665-8699-28E0814356FC}" dt="2021-04-20T08:34:16.986" v="441" actId="478"/>
          <ac:spMkLst>
            <pc:docMk/>
            <pc:sldMk cId="1895272992" sldId="389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34:16.986" v="441" actId="478"/>
          <ac:spMkLst>
            <pc:docMk/>
            <pc:sldMk cId="1895272992" sldId="389"/>
            <ac:spMk id="41" creationId="{6E2D0CB1-B7D8-47C8-8A0A-8C243A2AFAA7}"/>
          </ac:spMkLst>
        </pc:spChg>
        <pc:spChg chg="del">
          <ac:chgData name="Steve Zhao" userId="24cc3b96-6b14-4a5e-a78a-275e2e584671" providerId="ADAL" clId="{33BB9D32-7737-4665-8699-28E0814356FC}" dt="2021-04-20T08:34:24.946" v="442" actId="478"/>
          <ac:spMkLst>
            <pc:docMk/>
            <pc:sldMk cId="1895272992" sldId="389"/>
            <ac:spMk id="42" creationId="{DAB4E87C-5AA7-4DB0-A69A-11590CB98F18}"/>
          </ac:spMkLst>
        </pc:spChg>
        <pc:spChg chg="del">
          <ac:chgData name="Steve Zhao" userId="24cc3b96-6b14-4a5e-a78a-275e2e584671" providerId="ADAL" clId="{33BB9D32-7737-4665-8699-28E0814356FC}" dt="2021-04-20T08:34:16.986" v="441" actId="478"/>
          <ac:spMkLst>
            <pc:docMk/>
            <pc:sldMk cId="1895272992" sldId="389"/>
            <ac:spMk id="54" creationId="{7E957AFA-FA7A-4859-9F32-7391D3B214B9}"/>
          </ac:spMkLst>
        </pc:spChg>
        <pc:spChg chg="del">
          <ac:chgData name="Steve Zhao" userId="24cc3b96-6b14-4a5e-a78a-275e2e584671" providerId="ADAL" clId="{33BB9D32-7737-4665-8699-28E0814356FC}" dt="2021-04-20T08:34:16.986" v="441" actId="478"/>
          <ac:spMkLst>
            <pc:docMk/>
            <pc:sldMk cId="1895272992" sldId="389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34:16.986" v="441" actId="478"/>
          <ac:spMkLst>
            <pc:docMk/>
            <pc:sldMk cId="1895272992" sldId="389"/>
            <ac:spMk id="65" creationId="{EBD706FD-7305-4088-99F7-394C08BBD121}"/>
          </ac:spMkLst>
        </pc:spChg>
        <pc:spChg chg="del">
          <ac:chgData name="Steve Zhao" userId="24cc3b96-6b14-4a5e-a78a-275e2e584671" providerId="ADAL" clId="{33BB9D32-7737-4665-8699-28E0814356FC}" dt="2021-04-20T08:34:03.886" v="439" actId="478"/>
          <ac:spMkLst>
            <pc:docMk/>
            <pc:sldMk cId="1895272992" sldId="389"/>
            <ac:spMk id="68" creationId="{ED7FA56E-97B2-4027-84E8-57564C9C0CF8}"/>
          </ac:spMkLst>
        </pc:spChg>
        <pc:spChg chg="del">
          <ac:chgData name="Steve Zhao" userId="24cc3b96-6b14-4a5e-a78a-275e2e584671" providerId="ADAL" clId="{33BB9D32-7737-4665-8699-28E0814356FC}" dt="2021-04-20T08:34:01.206" v="438" actId="478"/>
          <ac:spMkLst>
            <pc:docMk/>
            <pc:sldMk cId="1895272992" sldId="389"/>
            <ac:spMk id="69" creationId="{1E0FF686-30B1-4B31-98B6-9326C1F79E84}"/>
          </ac:spMkLst>
        </pc:spChg>
        <pc:spChg chg="del">
          <ac:chgData name="Steve Zhao" userId="24cc3b96-6b14-4a5e-a78a-275e2e584671" providerId="ADAL" clId="{33BB9D32-7737-4665-8699-28E0814356FC}" dt="2021-04-20T08:34:01.206" v="438" actId="478"/>
          <ac:spMkLst>
            <pc:docMk/>
            <pc:sldMk cId="1895272992" sldId="389"/>
            <ac:spMk id="70" creationId="{B12D601E-F07E-4A37-A86A-EC49B8104672}"/>
          </ac:spMkLst>
        </pc:spChg>
        <pc:spChg chg="del">
          <ac:chgData name="Steve Zhao" userId="24cc3b96-6b14-4a5e-a78a-275e2e584671" providerId="ADAL" clId="{33BB9D32-7737-4665-8699-28E0814356FC}" dt="2021-04-20T08:34:01.206" v="438" actId="478"/>
          <ac:spMkLst>
            <pc:docMk/>
            <pc:sldMk cId="1895272992" sldId="389"/>
            <ac:spMk id="71" creationId="{1E97508B-B880-4805-A824-C28C84E41DF7}"/>
          </ac:spMkLst>
        </pc:spChg>
        <pc:picChg chg="del">
          <ac:chgData name="Steve Zhao" userId="24cc3b96-6b14-4a5e-a78a-275e2e584671" providerId="ADAL" clId="{33BB9D32-7737-4665-8699-28E0814356FC}" dt="2021-04-20T08:44:10.691" v="581" actId="478"/>
          <ac:picMkLst>
            <pc:docMk/>
            <pc:sldMk cId="1895272992" sldId="389"/>
            <ac:picMk id="74" creationId="{9DF8CCCE-57F2-4287-99D8-AEE1164771F8}"/>
          </ac:picMkLst>
        </pc:picChg>
        <pc:picChg chg="del">
          <ac:chgData name="Steve Zhao" userId="24cc3b96-6b14-4a5e-a78a-275e2e584671" providerId="ADAL" clId="{33BB9D32-7737-4665-8699-28E0814356FC}" dt="2021-04-20T08:34:09.621" v="440" actId="478"/>
          <ac:picMkLst>
            <pc:docMk/>
            <pc:sldMk cId="1895272992" sldId="389"/>
            <ac:picMk id="75" creationId="{1E457982-E87D-46F2-B143-668BD5B680BE}"/>
          </ac:picMkLst>
        </pc:picChg>
        <pc:cxnChg chg="del">
          <ac:chgData name="Steve Zhao" userId="24cc3b96-6b14-4a5e-a78a-275e2e584671" providerId="ADAL" clId="{33BB9D32-7737-4665-8699-28E0814356FC}" dt="2021-04-20T08:36:09.216" v="465" actId="478"/>
          <ac:cxnSpMkLst>
            <pc:docMk/>
            <pc:sldMk cId="1895272992" sldId="389"/>
            <ac:cxnSpMk id="13" creationId="{4E80DBA2-78AE-4619-804E-89A0AD02D173}"/>
          </ac:cxnSpMkLst>
        </pc:cxnChg>
        <pc:cxnChg chg="del">
          <ac:chgData name="Steve Zhao" userId="24cc3b96-6b14-4a5e-a78a-275e2e584671" providerId="ADAL" clId="{33BB9D32-7737-4665-8699-28E0814356FC}" dt="2021-04-20T08:36:09.896" v="466" actId="478"/>
          <ac:cxnSpMkLst>
            <pc:docMk/>
            <pc:sldMk cId="1895272992" sldId="389"/>
            <ac:cxnSpMk id="15" creationId="{C2F36EB0-128F-4861-81B1-25F537957A34}"/>
          </ac:cxnSpMkLst>
        </pc:cxnChg>
        <pc:cxnChg chg="del">
          <ac:chgData name="Steve Zhao" userId="24cc3b96-6b14-4a5e-a78a-275e2e584671" providerId="ADAL" clId="{33BB9D32-7737-4665-8699-28E0814356FC}" dt="2021-04-20T08:36:12.966" v="468" actId="478"/>
          <ac:cxnSpMkLst>
            <pc:docMk/>
            <pc:sldMk cId="1895272992" sldId="389"/>
            <ac:cxnSpMk id="18" creationId="{ECF9DEBB-13FB-4DFF-B6F6-B6CA5F66794B}"/>
          </ac:cxnSpMkLst>
        </pc:cxnChg>
        <pc:cxnChg chg="del">
          <ac:chgData name="Steve Zhao" userId="24cc3b96-6b14-4a5e-a78a-275e2e584671" providerId="ADAL" clId="{33BB9D32-7737-4665-8699-28E0814356FC}" dt="2021-04-20T08:35:03.506" v="455" actId="478"/>
          <ac:cxnSpMkLst>
            <pc:docMk/>
            <pc:sldMk cId="1895272992" sldId="389"/>
            <ac:cxnSpMk id="22" creationId="{274A5895-758B-4008-8977-D8FECC157B75}"/>
          </ac:cxnSpMkLst>
        </pc:cxnChg>
        <pc:cxnChg chg="del">
          <ac:chgData name="Steve Zhao" userId="24cc3b96-6b14-4a5e-a78a-275e2e584671" providerId="ADAL" clId="{33BB9D32-7737-4665-8699-28E0814356FC}" dt="2021-04-20T08:35:05.776" v="456" actId="478"/>
          <ac:cxnSpMkLst>
            <pc:docMk/>
            <pc:sldMk cId="1895272992" sldId="389"/>
            <ac:cxnSpMk id="23" creationId="{D4E896C5-7D5B-4E1B-B392-A2FADC3C039B}"/>
          </ac:cxnSpMkLst>
        </pc:cxnChg>
        <pc:cxnChg chg="del">
          <ac:chgData name="Steve Zhao" userId="24cc3b96-6b14-4a5e-a78a-275e2e584671" providerId="ADAL" clId="{33BB9D32-7737-4665-8699-28E0814356FC}" dt="2021-04-20T08:35:07.496" v="457" actId="478"/>
          <ac:cxnSpMkLst>
            <pc:docMk/>
            <pc:sldMk cId="1895272992" sldId="389"/>
            <ac:cxnSpMk id="24" creationId="{500C1F44-D9AA-47DA-9A27-85BB461D4FAD}"/>
          </ac:cxnSpMkLst>
        </pc:cxnChg>
        <pc:cxnChg chg="del">
          <ac:chgData name="Steve Zhao" userId="24cc3b96-6b14-4a5e-a78a-275e2e584671" providerId="ADAL" clId="{33BB9D32-7737-4665-8699-28E0814356FC}" dt="2021-04-20T08:34:54.106" v="452" actId="478"/>
          <ac:cxnSpMkLst>
            <pc:docMk/>
            <pc:sldMk cId="1895272992" sldId="389"/>
            <ac:cxnSpMk id="28" creationId="{4263531B-4F95-4B5C-9FF6-0B4D11B9F9A6}"/>
          </ac:cxnSpMkLst>
        </pc:cxnChg>
        <pc:cxnChg chg="del">
          <ac:chgData name="Steve Zhao" userId="24cc3b96-6b14-4a5e-a78a-275e2e584671" providerId="ADAL" clId="{33BB9D32-7737-4665-8699-28E0814356FC}" dt="2021-04-20T08:34:37.756" v="450" actId="478"/>
          <ac:cxnSpMkLst>
            <pc:docMk/>
            <pc:sldMk cId="1895272992" sldId="389"/>
            <ac:cxnSpMk id="29" creationId="{1BAE1758-2D1C-403A-8D6D-C3D0E37DE51E}"/>
          </ac:cxnSpMkLst>
        </pc:cxnChg>
        <pc:cxnChg chg="del">
          <ac:chgData name="Steve Zhao" userId="24cc3b96-6b14-4a5e-a78a-275e2e584671" providerId="ADAL" clId="{33BB9D32-7737-4665-8699-28E0814356FC}" dt="2021-04-20T08:34:34.016" v="448" actId="478"/>
          <ac:cxnSpMkLst>
            <pc:docMk/>
            <pc:sldMk cId="1895272992" sldId="389"/>
            <ac:cxnSpMk id="30" creationId="{0306C8B9-D7EC-4D09-893D-716B7327E929}"/>
          </ac:cxnSpMkLst>
        </pc:cxnChg>
        <pc:cxnChg chg="del">
          <ac:chgData name="Steve Zhao" userId="24cc3b96-6b14-4a5e-a78a-275e2e584671" providerId="ADAL" clId="{33BB9D32-7737-4665-8699-28E0814356FC}" dt="2021-04-20T08:34:34.656" v="449" actId="478"/>
          <ac:cxnSpMkLst>
            <pc:docMk/>
            <pc:sldMk cId="1895272992" sldId="389"/>
            <ac:cxnSpMk id="33" creationId="{3F0C6DC7-56C7-4CC7-BE0D-94467212F817}"/>
          </ac:cxnSpMkLst>
        </pc:cxnChg>
        <pc:cxnChg chg="del">
          <ac:chgData name="Steve Zhao" userId="24cc3b96-6b14-4a5e-a78a-275e2e584671" providerId="ADAL" clId="{33BB9D32-7737-4665-8699-28E0814356FC}" dt="2021-04-20T08:34:16.986" v="441" actId="478"/>
          <ac:cxnSpMkLst>
            <pc:docMk/>
            <pc:sldMk cId="1895272992" sldId="389"/>
            <ac:cxnSpMk id="43" creationId="{7C2B5468-55E4-4E27-90FD-F7D13C942FDE}"/>
          </ac:cxnSpMkLst>
        </pc:cxnChg>
        <pc:cxnChg chg="del">
          <ac:chgData name="Steve Zhao" userId="24cc3b96-6b14-4a5e-a78a-275e2e584671" providerId="ADAL" clId="{33BB9D32-7737-4665-8699-28E0814356FC}" dt="2021-04-20T08:34:16.986" v="441" actId="478"/>
          <ac:cxnSpMkLst>
            <pc:docMk/>
            <pc:sldMk cId="1895272992" sldId="389"/>
            <ac:cxnSpMk id="47" creationId="{1BF4E188-9A7A-4DBA-9761-FC015FD29941}"/>
          </ac:cxnSpMkLst>
        </pc:cxnChg>
        <pc:cxnChg chg="del">
          <ac:chgData name="Steve Zhao" userId="24cc3b96-6b14-4a5e-a78a-275e2e584671" providerId="ADAL" clId="{33BB9D32-7737-4665-8699-28E0814356FC}" dt="2021-04-20T08:34:16.986" v="441" actId="478"/>
          <ac:cxnSpMkLst>
            <pc:docMk/>
            <pc:sldMk cId="1895272992" sldId="389"/>
            <ac:cxnSpMk id="49" creationId="{817FF24B-EF7C-4544-B9AA-23740F2B6088}"/>
          </ac:cxnSpMkLst>
        </pc:cxnChg>
        <pc:cxnChg chg="add del mod">
          <ac:chgData name="Steve Zhao" userId="24cc3b96-6b14-4a5e-a78a-275e2e584671" providerId="ADAL" clId="{33BB9D32-7737-4665-8699-28E0814356FC}" dt="2021-04-20T08:35:56.756" v="463"/>
          <ac:cxnSpMkLst>
            <pc:docMk/>
            <pc:sldMk cId="1895272992" sldId="389"/>
            <ac:cxnSpMk id="53" creationId="{2CF5738C-F6B3-464E-9F32-003709F46229}"/>
          </ac:cxnSpMkLst>
        </pc:cxnChg>
        <pc:cxnChg chg="del">
          <ac:chgData name="Steve Zhao" userId="24cc3b96-6b14-4a5e-a78a-275e2e584671" providerId="ADAL" clId="{33BB9D32-7737-4665-8699-28E0814356FC}" dt="2021-04-20T08:34:29.436" v="445" actId="478"/>
          <ac:cxnSpMkLst>
            <pc:docMk/>
            <pc:sldMk cId="1895272992" sldId="389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34:26.336" v="443" actId="478"/>
          <ac:cxnSpMkLst>
            <pc:docMk/>
            <pc:sldMk cId="1895272992" sldId="389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34:16.986" v="441" actId="478"/>
          <ac:cxnSpMkLst>
            <pc:docMk/>
            <pc:sldMk cId="1895272992" sldId="389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34:16.986" v="441" actId="478"/>
          <ac:cxnSpMkLst>
            <pc:docMk/>
            <pc:sldMk cId="1895272992" sldId="389"/>
            <ac:cxnSpMk id="63" creationId="{6F874E5A-A990-4455-894A-FA5364F1582B}"/>
          </ac:cxnSpMkLst>
        </pc:cxnChg>
      </pc:sldChg>
      <pc:sldChg chg="addSp delSp modSp add mod">
        <pc:chgData name="Steve Zhao" userId="24cc3b96-6b14-4a5e-a78a-275e2e584671" providerId="ADAL" clId="{33BB9D32-7737-4665-8699-28E0814356FC}" dt="2021-04-20T08:37:49.036" v="497" actId="478"/>
        <pc:sldMkLst>
          <pc:docMk/>
          <pc:sldMk cId="1347329598" sldId="390"/>
        </pc:sldMkLst>
        <pc:spChg chg="del">
          <ac:chgData name="Steve Zhao" userId="24cc3b96-6b14-4a5e-a78a-275e2e584671" providerId="ADAL" clId="{33BB9D32-7737-4665-8699-28E0814356FC}" dt="2021-04-20T08:37:05.186" v="483" actId="478"/>
          <ac:spMkLst>
            <pc:docMk/>
            <pc:sldMk cId="1347329598" sldId="390"/>
            <ac:spMk id="25" creationId="{5245537E-1B51-4E02-A3CF-10B7543A0282}"/>
          </ac:spMkLst>
        </pc:spChg>
        <pc:spChg chg="del">
          <ac:chgData name="Steve Zhao" userId="24cc3b96-6b14-4a5e-a78a-275e2e584671" providerId="ADAL" clId="{33BB9D32-7737-4665-8699-28E0814356FC}" dt="2021-04-20T08:36:55.616" v="480" actId="478"/>
          <ac:spMkLst>
            <pc:docMk/>
            <pc:sldMk cId="1347329598" sldId="390"/>
            <ac:spMk id="26" creationId="{6D6E2083-CA9D-4D54-975A-BAE76F3F1B19}"/>
          </ac:spMkLst>
        </pc:spChg>
        <pc:spChg chg="mod">
          <ac:chgData name="Steve Zhao" userId="24cc3b96-6b14-4a5e-a78a-275e2e584671" providerId="ADAL" clId="{33BB9D32-7737-4665-8699-28E0814356FC}" dt="2021-04-20T08:37:13.696" v="485" actId="1076"/>
          <ac:spMkLst>
            <pc:docMk/>
            <pc:sldMk cId="1347329598" sldId="390"/>
            <ac:spMk id="27" creationId="{601FAF47-093E-4185-B63E-7315070BC19B}"/>
          </ac:spMkLst>
        </pc:spChg>
        <pc:spChg chg="del">
          <ac:chgData name="Steve Zhao" userId="24cc3b96-6b14-4a5e-a78a-275e2e584671" providerId="ADAL" clId="{33BB9D32-7737-4665-8699-28E0814356FC}" dt="2021-04-20T08:37:16.716" v="486" actId="478"/>
          <ac:spMkLst>
            <pc:docMk/>
            <pc:sldMk cId="1347329598" sldId="390"/>
            <ac:spMk id="31" creationId="{4BC770F6-CF8C-4731-94D7-BF7DF8979C13}"/>
          </ac:spMkLst>
        </pc:spChg>
        <pc:spChg chg="del">
          <ac:chgData name="Steve Zhao" userId="24cc3b96-6b14-4a5e-a78a-275e2e584671" providerId="ADAL" clId="{33BB9D32-7737-4665-8699-28E0814356FC}" dt="2021-04-20T08:37:00.626" v="482" actId="478"/>
          <ac:spMkLst>
            <pc:docMk/>
            <pc:sldMk cId="1347329598" sldId="390"/>
            <ac:spMk id="32" creationId="{F07D33F2-E104-497F-BDEF-6A9C756506C9}"/>
          </ac:spMkLst>
        </pc:spChg>
        <pc:spChg chg="del">
          <ac:chgData name="Steve Zhao" userId="24cc3b96-6b14-4a5e-a78a-275e2e584671" providerId="ADAL" clId="{33BB9D32-7737-4665-8699-28E0814356FC}" dt="2021-04-20T08:36:55.616" v="480" actId="478"/>
          <ac:spMkLst>
            <pc:docMk/>
            <pc:sldMk cId="1347329598" sldId="390"/>
            <ac:spMk id="38" creationId="{11C13A62-4775-4EEA-A7F5-9782472A9C5B}"/>
          </ac:spMkLst>
        </pc:spChg>
        <pc:spChg chg="del">
          <ac:chgData name="Steve Zhao" userId="24cc3b96-6b14-4a5e-a78a-275e2e584671" providerId="ADAL" clId="{33BB9D32-7737-4665-8699-28E0814356FC}" dt="2021-04-20T08:36:48.406" v="477" actId="478"/>
          <ac:spMkLst>
            <pc:docMk/>
            <pc:sldMk cId="1347329598" sldId="390"/>
            <ac:spMk id="39" creationId="{36649EA5-E0D9-4D2B-87D7-52BB4A15F946}"/>
          </ac:spMkLst>
        </pc:spChg>
        <pc:spChg chg="del">
          <ac:chgData name="Steve Zhao" userId="24cc3b96-6b14-4a5e-a78a-275e2e584671" providerId="ADAL" clId="{33BB9D32-7737-4665-8699-28E0814356FC}" dt="2021-04-20T08:36:43.316" v="475" actId="478"/>
          <ac:spMkLst>
            <pc:docMk/>
            <pc:sldMk cId="1347329598" sldId="390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36:43.316" v="475" actId="478"/>
          <ac:spMkLst>
            <pc:docMk/>
            <pc:sldMk cId="1347329598" sldId="390"/>
            <ac:spMk id="41" creationId="{6E2D0CB1-B7D8-47C8-8A0A-8C243A2AFAA7}"/>
          </ac:spMkLst>
        </pc:spChg>
        <pc:spChg chg="del">
          <ac:chgData name="Steve Zhao" userId="24cc3b96-6b14-4a5e-a78a-275e2e584671" providerId="ADAL" clId="{33BB9D32-7737-4665-8699-28E0814356FC}" dt="2021-04-20T08:36:45.977" v="476" actId="478"/>
          <ac:spMkLst>
            <pc:docMk/>
            <pc:sldMk cId="1347329598" sldId="390"/>
            <ac:spMk id="42" creationId="{DAB4E87C-5AA7-4DB0-A69A-11590CB98F18}"/>
          </ac:spMkLst>
        </pc:spChg>
        <pc:spChg chg="del">
          <ac:chgData name="Steve Zhao" userId="24cc3b96-6b14-4a5e-a78a-275e2e584671" providerId="ADAL" clId="{33BB9D32-7737-4665-8699-28E0814356FC}" dt="2021-04-20T08:36:43.316" v="475" actId="478"/>
          <ac:spMkLst>
            <pc:docMk/>
            <pc:sldMk cId="1347329598" sldId="390"/>
            <ac:spMk id="54" creationId="{7E957AFA-FA7A-4859-9F32-7391D3B214B9}"/>
          </ac:spMkLst>
        </pc:spChg>
        <pc:spChg chg="del">
          <ac:chgData name="Steve Zhao" userId="24cc3b96-6b14-4a5e-a78a-275e2e584671" providerId="ADAL" clId="{33BB9D32-7737-4665-8699-28E0814356FC}" dt="2021-04-20T08:36:43.316" v="475" actId="478"/>
          <ac:spMkLst>
            <pc:docMk/>
            <pc:sldMk cId="1347329598" sldId="390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36:43.316" v="475" actId="478"/>
          <ac:spMkLst>
            <pc:docMk/>
            <pc:sldMk cId="1347329598" sldId="390"/>
            <ac:spMk id="65" creationId="{EBD706FD-7305-4088-99F7-394C08BBD121}"/>
          </ac:spMkLst>
        </pc:spChg>
        <pc:spChg chg="del">
          <ac:chgData name="Steve Zhao" userId="24cc3b96-6b14-4a5e-a78a-275e2e584671" providerId="ADAL" clId="{33BB9D32-7737-4665-8699-28E0814356FC}" dt="2021-04-20T08:37:47.796" v="496" actId="478"/>
          <ac:spMkLst>
            <pc:docMk/>
            <pc:sldMk cId="1347329598" sldId="390"/>
            <ac:spMk id="70" creationId="{B12D601E-F07E-4A37-A86A-EC49B8104672}"/>
          </ac:spMkLst>
        </pc:spChg>
        <pc:spChg chg="del">
          <ac:chgData name="Steve Zhao" userId="24cc3b96-6b14-4a5e-a78a-275e2e584671" providerId="ADAL" clId="{33BB9D32-7737-4665-8699-28E0814356FC}" dt="2021-04-20T08:37:49.036" v="497" actId="478"/>
          <ac:spMkLst>
            <pc:docMk/>
            <pc:sldMk cId="1347329598" sldId="390"/>
            <ac:spMk id="71" creationId="{1E97508B-B880-4805-A824-C28C84E41DF7}"/>
          </ac:spMkLst>
        </pc:spChg>
        <pc:picChg chg="add mod">
          <ac:chgData name="Steve Zhao" userId="24cc3b96-6b14-4a5e-a78a-275e2e584671" providerId="ADAL" clId="{33BB9D32-7737-4665-8699-28E0814356FC}" dt="2021-04-20T08:37:37.135" v="495" actId="1076"/>
          <ac:picMkLst>
            <pc:docMk/>
            <pc:sldMk cId="1347329598" sldId="390"/>
            <ac:picMk id="53" creationId="{F4C55F1B-324E-4C66-9AD9-937F98A70F15}"/>
          </ac:picMkLst>
        </pc:picChg>
        <pc:picChg chg="del mod">
          <ac:chgData name="Steve Zhao" userId="24cc3b96-6b14-4a5e-a78a-275e2e584671" providerId="ADAL" clId="{33BB9D32-7737-4665-8699-28E0814356FC}" dt="2021-04-20T08:37:27.536" v="491" actId="478"/>
          <ac:picMkLst>
            <pc:docMk/>
            <pc:sldMk cId="1347329598" sldId="390"/>
            <ac:picMk id="74" creationId="{9DF8CCCE-57F2-4287-99D8-AEE1164771F8}"/>
          </ac:picMkLst>
        </pc:picChg>
        <pc:picChg chg="add del">
          <ac:chgData name="Steve Zhao" userId="24cc3b96-6b14-4a5e-a78a-275e2e584671" providerId="ADAL" clId="{33BB9D32-7737-4665-8699-28E0814356FC}" dt="2021-04-20T08:36:37.685" v="474" actId="478"/>
          <ac:picMkLst>
            <pc:docMk/>
            <pc:sldMk cId="1347329598" sldId="390"/>
            <ac:picMk id="75" creationId="{1E457982-E87D-46F2-B143-668BD5B680BE}"/>
          </ac:picMkLst>
        </pc:picChg>
        <pc:cxnChg chg="del">
          <ac:chgData name="Steve Zhao" userId="24cc3b96-6b14-4a5e-a78a-275e2e584671" providerId="ADAL" clId="{33BB9D32-7737-4665-8699-28E0814356FC}" dt="2021-04-20T08:37:20.165" v="490" actId="478"/>
          <ac:cxnSpMkLst>
            <pc:docMk/>
            <pc:sldMk cId="1347329598" sldId="390"/>
            <ac:cxnSpMk id="13" creationId="{4E80DBA2-78AE-4619-804E-89A0AD02D173}"/>
          </ac:cxnSpMkLst>
        </pc:cxnChg>
        <pc:cxnChg chg="del">
          <ac:chgData name="Steve Zhao" userId="24cc3b96-6b14-4a5e-a78a-275e2e584671" providerId="ADAL" clId="{33BB9D32-7737-4665-8699-28E0814356FC}" dt="2021-04-20T08:37:19.605" v="489" actId="478"/>
          <ac:cxnSpMkLst>
            <pc:docMk/>
            <pc:sldMk cId="1347329598" sldId="390"/>
            <ac:cxnSpMk id="15" creationId="{C2F36EB0-128F-4861-81B1-25F537957A34}"/>
          </ac:cxnSpMkLst>
        </pc:cxnChg>
        <pc:cxnChg chg="del">
          <ac:chgData name="Steve Zhao" userId="24cc3b96-6b14-4a5e-a78a-275e2e584671" providerId="ADAL" clId="{33BB9D32-7737-4665-8699-28E0814356FC}" dt="2021-04-20T08:37:18.857" v="488" actId="478"/>
          <ac:cxnSpMkLst>
            <pc:docMk/>
            <pc:sldMk cId="1347329598" sldId="390"/>
            <ac:cxnSpMk id="18" creationId="{ECF9DEBB-13FB-4DFF-B6F6-B6CA5F66794B}"/>
          </ac:cxnSpMkLst>
        </pc:cxnChg>
        <pc:cxnChg chg="del">
          <ac:chgData name="Steve Zhao" userId="24cc3b96-6b14-4a5e-a78a-275e2e584671" providerId="ADAL" clId="{33BB9D32-7737-4665-8699-28E0814356FC}" dt="2021-04-20T08:37:18.056" v="487" actId="478"/>
          <ac:cxnSpMkLst>
            <pc:docMk/>
            <pc:sldMk cId="1347329598" sldId="390"/>
            <ac:cxnSpMk id="28" creationId="{4263531B-4F95-4B5C-9FF6-0B4D11B9F9A6}"/>
          </ac:cxnSpMkLst>
        </pc:cxnChg>
        <pc:cxnChg chg="del">
          <ac:chgData name="Steve Zhao" userId="24cc3b96-6b14-4a5e-a78a-275e2e584671" providerId="ADAL" clId="{33BB9D32-7737-4665-8699-28E0814356FC}" dt="2021-04-20T08:36:55.616" v="480" actId="478"/>
          <ac:cxnSpMkLst>
            <pc:docMk/>
            <pc:sldMk cId="1347329598" sldId="390"/>
            <ac:cxnSpMk id="29" creationId="{1BAE1758-2D1C-403A-8D6D-C3D0E37DE51E}"/>
          </ac:cxnSpMkLst>
        </pc:cxnChg>
        <pc:cxnChg chg="del">
          <ac:chgData name="Steve Zhao" userId="24cc3b96-6b14-4a5e-a78a-275e2e584671" providerId="ADAL" clId="{33BB9D32-7737-4665-8699-28E0814356FC}" dt="2021-04-20T08:36:55.616" v="480" actId="478"/>
          <ac:cxnSpMkLst>
            <pc:docMk/>
            <pc:sldMk cId="1347329598" sldId="390"/>
            <ac:cxnSpMk id="30" creationId="{0306C8B9-D7EC-4D09-893D-716B7327E929}"/>
          </ac:cxnSpMkLst>
        </pc:cxnChg>
        <pc:cxnChg chg="del">
          <ac:chgData name="Steve Zhao" userId="24cc3b96-6b14-4a5e-a78a-275e2e584671" providerId="ADAL" clId="{33BB9D32-7737-4665-8699-28E0814356FC}" dt="2021-04-20T08:36:57.316" v="481" actId="478"/>
          <ac:cxnSpMkLst>
            <pc:docMk/>
            <pc:sldMk cId="1347329598" sldId="390"/>
            <ac:cxnSpMk id="33" creationId="{3F0C6DC7-56C7-4CC7-BE0D-94467212F817}"/>
          </ac:cxnSpMkLst>
        </pc:cxnChg>
        <pc:cxnChg chg="del">
          <ac:chgData name="Steve Zhao" userId="24cc3b96-6b14-4a5e-a78a-275e2e584671" providerId="ADAL" clId="{33BB9D32-7737-4665-8699-28E0814356FC}" dt="2021-04-20T08:36:43.316" v="475" actId="478"/>
          <ac:cxnSpMkLst>
            <pc:docMk/>
            <pc:sldMk cId="1347329598" sldId="390"/>
            <ac:cxnSpMk id="43" creationId="{7C2B5468-55E4-4E27-90FD-F7D13C942FDE}"/>
          </ac:cxnSpMkLst>
        </pc:cxnChg>
        <pc:cxnChg chg="del">
          <ac:chgData name="Steve Zhao" userId="24cc3b96-6b14-4a5e-a78a-275e2e584671" providerId="ADAL" clId="{33BB9D32-7737-4665-8699-28E0814356FC}" dt="2021-04-20T08:36:43.316" v="475" actId="478"/>
          <ac:cxnSpMkLst>
            <pc:docMk/>
            <pc:sldMk cId="1347329598" sldId="390"/>
            <ac:cxnSpMk id="47" creationId="{1BF4E188-9A7A-4DBA-9761-FC015FD29941}"/>
          </ac:cxnSpMkLst>
        </pc:cxnChg>
        <pc:cxnChg chg="del">
          <ac:chgData name="Steve Zhao" userId="24cc3b96-6b14-4a5e-a78a-275e2e584671" providerId="ADAL" clId="{33BB9D32-7737-4665-8699-28E0814356FC}" dt="2021-04-20T08:36:43.316" v="475" actId="478"/>
          <ac:cxnSpMkLst>
            <pc:docMk/>
            <pc:sldMk cId="1347329598" sldId="390"/>
            <ac:cxnSpMk id="49" creationId="{817FF24B-EF7C-4544-B9AA-23740F2B6088}"/>
          </ac:cxnSpMkLst>
        </pc:cxnChg>
        <pc:cxnChg chg="del">
          <ac:chgData name="Steve Zhao" userId="24cc3b96-6b14-4a5e-a78a-275e2e584671" providerId="ADAL" clId="{33BB9D32-7737-4665-8699-28E0814356FC}" dt="2021-04-20T08:36:52.026" v="479" actId="478"/>
          <ac:cxnSpMkLst>
            <pc:docMk/>
            <pc:sldMk cId="1347329598" sldId="390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36:50.346" v="478" actId="478"/>
          <ac:cxnSpMkLst>
            <pc:docMk/>
            <pc:sldMk cId="1347329598" sldId="390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36:43.316" v="475" actId="478"/>
          <ac:cxnSpMkLst>
            <pc:docMk/>
            <pc:sldMk cId="1347329598" sldId="390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36:43.316" v="475" actId="478"/>
          <ac:cxnSpMkLst>
            <pc:docMk/>
            <pc:sldMk cId="1347329598" sldId="390"/>
            <ac:cxnSpMk id="63" creationId="{6F874E5A-A990-4455-894A-FA5364F1582B}"/>
          </ac:cxnSpMkLst>
        </pc:cxnChg>
      </pc:sldChg>
      <pc:sldChg chg="addSp delSp modSp add mod">
        <pc:chgData name="Steve Zhao" userId="24cc3b96-6b14-4a5e-a78a-275e2e584671" providerId="ADAL" clId="{33BB9D32-7737-4665-8699-28E0814356FC}" dt="2021-04-20T08:47:28.088" v="634" actId="20577"/>
        <pc:sldMkLst>
          <pc:docMk/>
          <pc:sldMk cId="3810819093" sldId="391"/>
        </pc:sldMkLst>
        <pc:spChg chg="add del">
          <ac:chgData name="Steve Zhao" userId="24cc3b96-6b14-4a5e-a78a-275e2e584671" providerId="ADAL" clId="{33BB9D32-7737-4665-8699-28E0814356FC}" dt="2021-04-20T08:38:53.378" v="520" actId="478"/>
          <ac:spMkLst>
            <pc:docMk/>
            <pc:sldMk cId="3810819093" sldId="391"/>
            <ac:spMk id="25" creationId="{5245537E-1B51-4E02-A3CF-10B7543A0282}"/>
          </ac:spMkLst>
        </pc:spChg>
        <pc:spChg chg="add del">
          <ac:chgData name="Steve Zhao" userId="24cc3b96-6b14-4a5e-a78a-275e2e584671" providerId="ADAL" clId="{33BB9D32-7737-4665-8699-28E0814356FC}" dt="2021-04-20T08:38:55.237" v="522" actId="478"/>
          <ac:spMkLst>
            <pc:docMk/>
            <pc:sldMk cId="3810819093" sldId="391"/>
            <ac:spMk id="26" creationId="{6D6E2083-CA9D-4D54-975A-BAE76F3F1B19}"/>
          </ac:spMkLst>
        </pc:spChg>
        <pc:spChg chg="add del mod">
          <ac:chgData name="Steve Zhao" userId="24cc3b96-6b14-4a5e-a78a-275e2e584671" providerId="ADAL" clId="{33BB9D32-7737-4665-8699-28E0814356FC}" dt="2021-04-20T08:47:28.088" v="634" actId="20577"/>
          <ac:spMkLst>
            <pc:docMk/>
            <pc:sldMk cId="3810819093" sldId="391"/>
            <ac:spMk id="32" creationId="{F07D33F2-E104-497F-BDEF-6A9C756506C9}"/>
          </ac:spMkLst>
        </pc:spChg>
        <pc:spChg chg="del">
          <ac:chgData name="Steve Zhao" userId="24cc3b96-6b14-4a5e-a78a-275e2e584671" providerId="ADAL" clId="{33BB9D32-7737-4665-8699-28E0814356FC}" dt="2021-04-20T08:38:19.395" v="507" actId="478"/>
          <ac:spMkLst>
            <pc:docMk/>
            <pc:sldMk cId="3810819093" sldId="391"/>
            <ac:spMk id="38" creationId="{11C13A62-4775-4EEA-A7F5-9782472A9C5B}"/>
          </ac:spMkLst>
        </pc:spChg>
        <pc:spChg chg="del">
          <ac:chgData name="Steve Zhao" userId="24cc3b96-6b14-4a5e-a78a-275e2e584671" providerId="ADAL" clId="{33BB9D32-7737-4665-8699-28E0814356FC}" dt="2021-04-20T08:38:17.035" v="504" actId="478"/>
          <ac:spMkLst>
            <pc:docMk/>
            <pc:sldMk cId="3810819093" sldId="391"/>
            <ac:spMk id="39" creationId="{36649EA5-E0D9-4D2B-87D7-52BB4A15F946}"/>
          </ac:spMkLst>
        </pc:spChg>
        <pc:spChg chg="del">
          <ac:chgData name="Steve Zhao" userId="24cc3b96-6b14-4a5e-a78a-275e2e584671" providerId="ADAL" clId="{33BB9D32-7737-4665-8699-28E0814356FC}" dt="2021-04-20T08:38:11.436" v="502" actId="478"/>
          <ac:spMkLst>
            <pc:docMk/>
            <pc:sldMk cId="3810819093" sldId="391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38:11.436" v="502" actId="478"/>
          <ac:spMkLst>
            <pc:docMk/>
            <pc:sldMk cId="3810819093" sldId="391"/>
            <ac:spMk id="41" creationId="{6E2D0CB1-B7D8-47C8-8A0A-8C243A2AFAA7}"/>
          </ac:spMkLst>
        </pc:spChg>
        <pc:spChg chg="del">
          <ac:chgData name="Steve Zhao" userId="24cc3b96-6b14-4a5e-a78a-275e2e584671" providerId="ADAL" clId="{33BB9D32-7737-4665-8699-28E0814356FC}" dt="2021-04-20T08:38:15.065" v="503" actId="478"/>
          <ac:spMkLst>
            <pc:docMk/>
            <pc:sldMk cId="3810819093" sldId="391"/>
            <ac:spMk id="42" creationId="{DAB4E87C-5AA7-4DB0-A69A-11590CB98F18}"/>
          </ac:spMkLst>
        </pc:spChg>
        <pc:spChg chg="del">
          <ac:chgData name="Steve Zhao" userId="24cc3b96-6b14-4a5e-a78a-275e2e584671" providerId="ADAL" clId="{33BB9D32-7737-4665-8699-28E0814356FC}" dt="2021-04-20T08:38:11.436" v="502" actId="478"/>
          <ac:spMkLst>
            <pc:docMk/>
            <pc:sldMk cId="3810819093" sldId="391"/>
            <ac:spMk id="54" creationId="{7E957AFA-FA7A-4859-9F32-7391D3B214B9}"/>
          </ac:spMkLst>
        </pc:spChg>
        <pc:spChg chg="del">
          <ac:chgData name="Steve Zhao" userId="24cc3b96-6b14-4a5e-a78a-275e2e584671" providerId="ADAL" clId="{33BB9D32-7737-4665-8699-28E0814356FC}" dt="2021-04-20T08:38:11.436" v="502" actId="478"/>
          <ac:spMkLst>
            <pc:docMk/>
            <pc:sldMk cId="3810819093" sldId="391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38:11.436" v="502" actId="478"/>
          <ac:spMkLst>
            <pc:docMk/>
            <pc:sldMk cId="3810819093" sldId="391"/>
            <ac:spMk id="65" creationId="{EBD706FD-7305-4088-99F7-394C08BBD121}"/>
          </ac:spMkLst>
        </pc:spChg>
        <pc:spChg chg="mod">
          <ac:chgData name="Steve Zhao" userId="24cc3b96-6b14-4a5e-a78a-275e2e584671" providerId="ADAL" clId="{33BB9D32-7737-4665-8699-28E0814356FC}" dt="2021-04-20T08:44:35.421" v="596" actId="20577"/>
          <ac:spMkLst>
            <pc:docMk/>
            <pc:sldMk cId="3810819093" sldId="391"/>
            <ac:spMk id="67" creationId="{7FD83FE0-632D-48A4-B118-8E1C15D1C102}"/>
          </ac:spMkLst>
        </pc:spChg>
        <pc:spChg chg="del">
          <ac:chgData name="Steve Zhao" userId="24cc3b96-6b14-4a5e-a78a-275e2e584671" providerId="ADAL" clId="{33BB9D32-7737-4665-8699-28E0814356FC}" dt="2021-04-20T08:39:04.277" v="524" actId="478"/>
          <ac:spMkLst>
            <pc:docMk/>
            <pc:sldMk cId="3810819093" sldId="391"/>
            <ac:spMk id="70" creationId="{B12D601E-F07E-4A37-A86A-EC49B8104672}"/>
          </ac:spMkLst>
        </pc:spChg>
        <pc:spChg chg="del">
          <ac:chgData name="Steve Zhao" userId="24cc3b96-6b14-4a5e-a78a-275e2e584671" providerId="ADAL" clId="{33BB9D32-7737-4665-8699-28E0814356FC}" dt="2021-04-20T08:39:01.897" v="523" actId="478"/>
          <ac:spMkLst>
            <pc:docMk/>
            <pc:sldMk cId="3810819093" sldId="391"/>
            <ac:spMk id="71" creationId="{1E97508B-B880-4805-A824-C28C84E41DF7}"/>
          </ac:spMkLst>
        </pc:spChg>
        <pc:picChg chg="add del">
          <ac:chgData name="Steve Zhao" userId="24cc3b96-6b14-4a5e-a78a-275e2e584671" providerId="ADAL" clId="{33BB9D32-7737-4665-8699-28E0814356FC}" dt="2021-04-20T08:38:05.676" v="500" actId="478"/>
          <ac:picMkLst>
            <pc:docMk/>
            <pc:sldMk cId="3810819093" sldId="391"/>
            <ac:picMk id="74" creationId="{9DF8CCCE-57F2-4287-99D8-AEE1164771F8}"/>
          </ac:picMkLst>
        </pc:picChg>
        <pc:picChg chg="del">
          <ac:chgData name="Steve Zhao" userId="24cc3b96-6b14-4a5e-a78a-275e2e584671" providerId="ADAL" clId="{33BB9D32-7737-4665-8699-28E0814356FC}" dt="2021-04-20T08:38:06.916" v="501" actId="478"/>
          <ac:picMkLst>
            <pc:docMk/>
            <pc:sldMk cId="3810819093" sldId="391"/>
            <ac:picMk id="75" creationId="{1E457982-E87D-46F2-B143-668BD5B680BE}"/>
          </ac:picMkLst>
        </pc:picChg>
        <pc:cxnChg chg="add del">
          <ac:chgData name="Steve Zhao" userId="24cc3b96-6b14-4a5e-a78a-275e2e584671" providerId="ADAL" clId="{33BB9D32-7737-4665-8699-28E0814356FC}" dt="2021-04-20T08:38:53.947" v="521" actId="478"/>
          <ac:cxnSpMkLst>
            <pc:docMk/>
            <pc:sldMk cId="3810819093" sldId="391"/>
            <ac:cxnSpMk id="29" creationId="{1BAE1758-2D1C-403A-8D6D-C3D0E37DE51E}"/>
          </ac:cxnSpMkLst>
        </pc:cxnChg>
        <pc:cxnChg chg="add del">
          <ac:chgData name="Steve Zhao" userId="24cc3b96-6b14-4a5e-a78a-275e2e584671" providerId="ADAL" clId="{33BB9D32-7737-4665-8699-28E0814356FC}" dt="2021-04-20T08:38:50.557" v="519" actId="478"/>
          <ac:cxnSpMkLst>
            <pc:docMk/>
            <pc:sldMk cId="3810819093" sldId="391"/>
            <ac:cxnSpMk id="30" creationId="{0306C8B9-D7EC-4D09-893D-716B7327E929}"/>
          </ac:cxnSpMkLst>
        </pc:cxnChg>
        <pc:cxnChg chg="del">
          <ac:chgData name="Steve Zhao" userId="24cc3b96-6b14-4a5e-a78a-275e2e584671" providerId="ADAL" clId="{33BB9D32-7737-4665-8699-28E0814356FC}" dt="2021-04-20T08:38:21.096" v="508" actId="478"/>
          <ac:cxnSpMkLst>
            <pc:docMk/>
            <pc:sldMk cId="3810819093" sldId="391"/>
            <ac:cxnSpMk id="33" creationId="{3F0C6DC7-56C7-4CC7-BE0D-94467212F817}"/>
          </ac:cxnSpMkLst>
        </pc:cxnChg>
        <pc:cxnChg chg="del">
          <ac:chgData name="Steve Zhao" userId="24cc3b96-6b14-4a5e-a78a-275e2e584671" providerId="ADAL" clId="{33BB9D32-7737-4665-8699-28E0814356FC}" dt="2021-04-20T08:38:11.436" v="502" actId="478"/>
          <ac:cxnSpMkLst>
            <pc:docMk/>
            <pc:sldMk cId="3810819093" sldId="391"/>
            <ac:cxnSpMk id="43" creationId="{7C2B5468-55E4-4E27-90FD-F7D13C942FDE}"/>
          </ac:cxnSpMkLst>
        </pc:cxnChg>
        <pc:cxnChg chg="del">
          <ac:chgData name="Steve Zhao" userId="24cc3b96-6b14-4a5e-a78a-275e2e584671" providerId="ADAL" clId="{33BB9D32-7737-4665-8699-28E0814356FC}" dt="2021-04-20T08:38:11.436" v="502" actId="478"/>
          <ac:cxnSpMkLst>
            <pc:docMk/>
            <pc:sldMk cId="3810819093" sldId="391"/>
            <ac:cxnSpMk id="47" creationId="{1BF4E188-9A7A-4DBA-9761-FC015FD29941}"/>
          </ac:cxnSpMkLst>
        </pc:cxnChg>
        <pc:cxnChg chg="del">
          <ac:chgData name="Steve Zhao" userId="24cc3b96-6b14-4a5e-a78a-275e2e584671" providerId="ADAL" clId="{33BB9D32-7737-4665-8699-28E0814356FC}" dt="2021-04-20T08:38:11.436" v="502" actId="478"/>
          <ac:cxnSpMkLst>
            <pc:docMk/>
            <pc:sldMk cId="3810819093" sldId="391"/>
            <ac:cxnSpMk id="49" creationId="{817FF24B-EF7C-4544-B9AA-23740F2B6088}"/>
          </ac:cxnSpMkLst>
        </pc:cxnChg>
        <pc:cxnChg chg="del">
          <ac:chgData name="Steve Zhao" userId="24cc3b96-6b14-4a5e-a78a-275e2e584671" providerId="ADAL" clId="{33BB9D32-7737-4665-8699-28E0814356FC}" dt="2021-04-20T08:38:18.075" v="506" actId="478"/>
          <ac:cxnSpMkLst>
            <pc:docMk/>
            <pc:sldMk cId="3810819093" sldId="391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38:17.635" v="505" actId="478"/>
          <ac:cxnSpMkLst>
            <pc:docMk/>
            <pc:sldMk cId="3810819093" sldId="391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38:11.436" v="502" actId="478"/>
          <ac:cxnSpMkLst>
            <pc:docMk/>
            <pc:sldMk cId="3810819093" sldId="391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38:11.436" v="502" actId="478"/>
          <ac:cxnSpMkLst>
            <pc:docMk/>
            <pc:sldMk cId="3810819093" sldId="391"/>
            <ac:cxnSpMk id="63" creationId="{6F874E5A-A990-4455-894A-FA5364F1582B}"/>
          </ac:cxnSpMkLst>
        </pc:cxnChg>
      </pc:sldChg>
      <pc:sldChg chg="addSp delSp modSp add mod">
        <pc:chgData name="Steve Zhao" userId="24cc3b96-6b14-4a5e-a78a-275e2e584671" providerId="ADAL" clId="{33BB9D32-7737-4665-8699-28E0814356FC}" dt="2021-04-20T08:47:36.588" v="638" actId="20577"/>
        <pc:sldMkLst>
          <pc:docMk/>
          <pc:sldMk cId="1879109756" sldId="392"/>
        </pc:sldMkLst>
        <pc:spChg chg="mod">
          <ac:chgData name="Steve Zhao" userId="24cc3b96-6b14-4a5e-a78a-275e2e584671" providerId="ADAL" clId="{33BB9D32-7737-4665-8699-28E0814356FC}" dt="2021-04-20T08:47:31.268" v="636" actId="20577"/>
          <ac:spMkLst>
            <pc:docMk/>
            <pc:sldMk cId="1879109756" sldId="392"/>
            <ac:spMk id="32" creationId="{F07D33F2-E104-497F-BDEF-6A9C756506C9}"/>
          </ac:spMkLst>
        </pc:spChg>
        <pc:spChg chg="mod">
          <ac:chgData name="Steve Zhao" userId="24cc3b96-6b14-4a5e-a78a-275e2e584671" providerId="ADAL" clId="{33BB9D32-7737-4665-8699-28E0814356FC}" dt="2021-04-20T08:47:36.588" v="638" actId="20577"/>
          <ac:spMkLst>
            <pc:docMk/>
            <pc:sldMk cId="1879109756" sldId="392"/>
            <ac:spMk id="38" creationId="{11C13A62-4775-4EEA-A7F5-9782472A9C5B}"/>
          </ac:spMkLst>
        </pc:spChg>
        <pc:spChg chg="del">
          <ac:chgData name="Steve Zhao" userId="24cc3b96-6b14-4a5e-a78a-275e2e584671" providerId="ADAL" clId="{33BB9D32-7737-4665-8699-28E0814356FC}" dt="2021-04-20T08:40:00.091" v="535" actId="478"/>
          <ac:spMkLst>
            <pc:docMk/>
            <pc:sldMk cId="1879109756" sldId="392"/>
            <ac:spMk id="39" creationId="{36649EA5-E0D9-4D2B-87D7-52BB4A15F946}"/>
          </ac:spMkLst>
        </pc:spChg>
        <pc:spChg chg="del">
          <ac:chgData name="Steve Zhao" userId="24cc3b96-6b14-4a5e-a78a-275e2e584671" providerId="ADAL" clId="{33BB9D32-7737-4665-8699-28E0814356FC}" dt="2021-04-20T08:39:58.987" v="534" actId="478"/>
          <ac:spMkLst>
            <pc:docMk/>
            <pc:sldMk cId="1879109756" sldId="392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39:50.937" v="529" actId="478"/>
          <ac:spMkLst>
            <pc:docMk/>
            <pc:sldMk cId="1879109756" sldId="392"/>
            <ac:spMk id="41" creationId="{6E2D0CB1-B7D8-47C8-8A0A-8C243A2AFAA7}"/>
          </ac:spMkLst>
        </pc:spChg>
        <pc:spChg chg="del">
          <ac:chgData name="Steve Zhao" userId="24cc3b96-6b14-4a5e-a78a-275e2e584671" providerId="ADAL" clId="{33BB9D32-7737-4665-8699-28E0814356FC}" dt="2021-04-20T08:39:48.477" v="528" actId="478"/>
          <ac:spMkLst>
            <pc:docMk/>
            <pc:sldMk cId="1879109756" sldId="392"/>
            <ac:spMk id="42" creationId="{DAB4E87C-5AA7-4DB0-A69A-11590CB98F18}"/>
          </ac:spMkLst>
        </pc:spChg>
        <pc:spChg chg="del">
          <ac:chgData name="Steve Zhao" userId="24cc3b96-6b14-4a5e-a78a-275e2e584671" providerId="ADAL" clId="{33BB9D32-7737-4665-8699-28E0814356FC}" dt="2021-04-20T08:39:53.287" v="530" actId="478"/>
          <ac:spMkLst>
            <pc:docMk/>
            <pc:sldMk cId="1879109756" sldId="392"/>
            <ac:spMk id="54" creationId="{7E957AFA-FA7A-4859-9F32-7391D3B214B9}"/>
          </ac:spMkLst>
        </pc:spChg>
        <pc:spChg chg="del">
          <ac:chgData name="Steve Zhao" userId="24cc3b96-6b14-4a5e-a78a-275e2e584671" providerId="ADAL" clId="{33BB9D32-7737-4665-8699-28E0814356FC}" dt="2021-04-20T08:40:02.577" v="536" actId="478"/>
          <ac:spMkLst>
            <pc:docMk/>
            <pc:sldMk cId="1879109756" sldId="392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39:56.847" v="532" actId="478"/>
          <ac:spMkLst>
            <pc:docMk/>
            <pc:sldMk cId="1879109756" sldId="392"/>
            <ac:spMk id="65" creationId="{EBD706FD-7305-4088-99F7-394C08BBD121}"/>
          </ac:spMkLst>
        </pc:spChg>
        <pc:spChg chg="mod">
          <ac:chgData name="Steve Zhao" userId="24cc3b96-6b14-4a5e-a78a-275e2e584671" providerId="ADAL" clId="{33BB9D32-7737-4665-8699-28E0814356FC}" dt="2021-04-20T08:45:04.780" v="603" actId="20577"/>
          <ac:spMkLst>
            <pc:docMk/>
            <pc:sldMk cId="1879109756" sldId="392"/>
            <ac:spMk id="67" creationId="{7FD83FE0-632D-48A4-B118-8E1C15D1C102}"/>
          </ac:spMkLst>
        </pc:spChg>
        <pc:spChg chg="del">
          <ac:chgData name="Steve Zhao" userId="24cc3b96-6b14-4a5e-a78a-275e2e584671" providerId="ADAL" clId="{33BB9D32-7737-4665-8699-28E0814356FC}" dt="2021-04-20T08:40:13.788" v="538" actId="478"/>
          <ac:spMkLst>
            <pc:docMk/>
            <pc:sldMk cId="1879109756" sldId="392"/>
            <ac:spMk id="70" creationId="{B12D601E-F07E-4A37-A86A-EC49B8104672}"/>
          </ac:spMkLst>
        </pc:spChg>
        <pc:spChg chg="del">
          <ac:chgData name="Steve Zhao" userId="24cc3b96-6b14-4a5e-a78a-275e2e584671" providerId="ADAL" clId="{33BB9D32-7737-4665-8699-28E0814356FC}" dt="2021-04-20T08:40:13.788" v="538" actId="478"/>
          <ac:spMkLst>
            <pc:docMk/>
            <pc:sldMk cId="1879109756" sldId="392"/>
            <ac:spMk id="71" creationId="{1E97508B-B880-4805-A824-C28C84E41DF7}"/>
          </ac:spMkLst>
        </pc:spChg>
        <pc:picChg chg="add mod">
          <ac:chgData name="Steve Zhao" userId="24cc3b96-6b14-4a5e-a78a-275e2e584671" providerId="ADAL" clId="{33BB9D32-7737-4665-8699-28E0814356FC}" dt="2021-04-20T08:40:32.577" v="541" actId="1076"/>
          <ac:picMkLst>
            <pc:docMk/>
            <pc:sldMk cId="1879109756" sldId="392"/>
            <ac:picMk id="8" creationId="{DEC1DAA4-2548-4003-BF97-F731DE5A4C77}"/>
          </ac:picMkLst>
        </pc:picChg>
        <pc:picChg chg="del">
          <ac:chgData name="Steve Zhao" userId="24cc3b96-6b14-4a5e-a78a-275e2e584671" providerId="ADAL" clId="{33BB9D32-7737-4665-8699-28E0814356FC}" dt="2021-04-20T08:39:44.288" v="527" actId="478"/>
          <ac:picMkLst>
            <pc:docMk/>
            <pc:sldMk cId="1879109756" sldId="392"/>
            <ac:picMk id="74" creationId="{9DF8CCCE-57F2-4287-99D8-AEE1164771F8}"/>
          </ac:picMkLst>
        </pc:picChg>
        <pc:picChg chg="del">
          <ac:chgData name="Steve Zhao" userId="24cc3b96-6b14-4a5e-a78a-275e2e584671" providerId="ADAL" clId="{33BB9D32-7737-4665-8699-28E0814356FC}" dt="2021-04-20T08:39:42.827" v="526" actId="478"/>
          <ac:picMkLst>
            <pc:docMk/>
            <pc:sldMk cId="1879109756" sldId="392"/>
            <ac:picMk id="75" creationId="{1E457982-E87D-46F2-B143-668BD5B680BE}"/>
          </ac:picMkLst>
        </pc:picChg>
        <pc:cxnChg chg="del">
          <ac:chgData name="Steve Zhao" userId="24cc3b96-6b14-4a5e-a78a-275e2e584671" providerId="ADAL" clId="{33BB9D32-7737-4665-8699-28E0814356FC}" dt="2021-04-20T08:39:50.937" v="529" actId="478"/>
          <ac:cxnSpMkLst>
            <pc:docMk/>
            <pc:sldMk cId="1879109756" sldId="392"/>
            <ac:cxnSpMk id="43" creationId="{7C2B5468-55E4-4E27-90FD-F7D13C942FDE}"/>
          </ac:cxnSpMkLst>
        </pc:cxnChg>
        <pc:cxnChg chg="del">
          <ac:chgData name="Steve Zhao" userId="24cc3b96-6b14-4a5e-a78a-275e2e584671" providerId="ADAL" clId="{33BB9D32-7737-4665-8699-28E0814356FC}" dt="2021-04-20T08:39:50.937" v="529" actId="478"/>
          <ac:cxnSpMkLst>
            <pc:docMk/>
            <pc:sldMk cId="1879109756" sldId="392"/>
            <ac:cxnSpMk id="47" creationId="{1BF4E188-9A7A-4DBA-9761-FC015FD29941}"/>
          </ac:cxnSpMkLst>
        </pc:cxnChg>
        <pc:cxnChg chg="del">
          <ac:chgData name="Steve Zhao" userId="24cc3b96-6b14-4a5e-a78a-275e2e584671" providerId="ADAL" clId="{33BB9D32-7737-4665-8699-28E0814356FC}" dt="2021-04-20T08:39:50.937" v="529" actId="478"/>
          <ac:cxnSpMkLst>
            <pc:docMk/>
            <pc:sldMk cId="1879109756" sldId="392"/>
            <ac:cxnSpMk id="49" creationId="{817FF24B-EF7C-4544-B9AA-23740F2B6088}"/>
          </ac:cxnSpMkLst>
        </pc:cxnChg>
        <pc:cxnChg chg="del">
          <ac:chgData name="Steve Zhao" userId="24cc3b96-6b14-4a5e-a78a-275e2e584671" providerId="ADAL" clId="{33BB9D32-7737-4665-8699-28E0814356FC}" dt="2021-04-20T08:40:04.037" v="537" actId="478"/>
          <ac:cxnSpMkLst>
            <pc:docMk/>
            <pc:sldMk cId="1879109756" sldId="392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39:57.737" v="533" actId="478"/>
          <ac:cxnSpMkLst>
            <pc:docMk/>
            <pc:sldMk cId="1879109756" sldId="392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39:54.880" v="531" actId="478"/>
          <ac:cxnSpMkLst>
            <pc:docMk/>
            <pc:sldMk cId="1879109756" sldId="392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39:54.880" v="531" actId="478"/>
          <ac:cxnSpMkLst>
            <pc:docMk/>
            <pc:sldMk cId="1879109756" sldId="392"/>
            <ac:cxnSpMk id="63" creationId="{6F874E5A-A990-4455-894A-FA5364F1582B}"/>
          </ac:cxnSpMkLst>
        </pc:cxnChg>
      </pc:sldChg>
      <pc:sldChg chg="addSp delSp modSp add mod">
        <pc:chgData name="Steve Zhao" userId="24cc3b96-6b14-4a5e-a78a-275e2e584671" providerId="ADAL" clId="{33BB9D32-7737-4665-8699-28E0814356FC}" dt="2021-04-20T08:47:45.998" v="642" actId="20577"/>
        <pc:sldMkLst>
          <pc:docMk/>
          <pc:sldMk cId="4204936206" sldId="393"/>
        </pc:sldMkLst>
        <pc:spChg chg="mod">
          <ac:chgData name="Steve Zhao" userId="24cc3b96-6b14-4a5e-a78a-275e2e584671" providerId="ADAL" clId="{33BB9D32-7737-4665-8699-28E0814356FC}" dt="2021-04-20T08:47:45.998" v="642" actId="20577"/>
          <ac:spMkLst>
            <pc:docMk/>
            <pc:sldMk cId="4204936206" sldId="393"/>
            <ac:spMk id="32" creationId="{F07D33F2-E104-497F-BDEF-6A9C756506C9}"/>
          </ac:spMkLst>
        </pc:spChg>
        <pc:spChg chg="mod">
          <ac:chgData name="Steve Zhao" userId="24cc3b96-6b14-4a5e-a78a-275e2e584671" providerId="ADAL" clId="{33BB9D32-7737-4665-8699-28E0814356FC}" dt="2021-04-20T08:47:40.708" v="640" actId="20577"/>
          <ac:spMkLst>
            <pc:docMk/>
            <pc:sldMk cId="4204936206" sldId="393"/>
            <ac:spMk id="38" creationId="{11C13A62-4775-4EEA-A7F5-9782472A9C5B}"/>
          </ac:spMkLst>
        </pc:spChg>
        <pc:spChg chg="mod">
          <ac:chgData name="Steve Zhao" userId="24cc3b96-6b14-4a5e-a78a-275e2e584671" providerId="ADAL" clId="{33BB9D32-7737-4665-8699-28E0814356FC}" dt="2021-04-20T08:46:17.130" v="628" actId="20577"/>
          <ac:spMkLst>
            <pc:docMk/>
            <pc:sldMk cId="4204936206" sldId="393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41:19.047" v="545" actId="478"/>
          <ac:spMkLst>
            <pc:docMk/>
            <pc:sldMk cId="4204936206" sldId="393"/>
            <ac:spMk id="41" creationId="{6E2D0CB1-B7D8-47C8-8A0A-8C243A2AFAA7}"/>
          </ac:spMkLst>
        </pc:spChg>
        <pc:spChg chg="del">
          <ac:chgData name="Steve Zhao" userId="24cc3b96-6b14-4a5e-a78a-275e2e584671" providerId="ADAL" clId="{33BB9D32-7737-4665-8699-28E0814356FC}" dt="2021-04-20T08:42:19.017" v="550" actId="478"/>
          <ac:spMkLst>
            <pc:docMk/>
            <pc:sldMk cId="4204936206" sldId="393"/>
            <ac:spMk id="54" creationId="{7E957AFA-FA7A-4859-9F32-7391D3B214B9}"/>
          </ac:spMkLst>
        </pc:spChg>
        <pc:spChg chg="del">
          <ac:chgData name="Steve Zhao" userId="24cc3b96-6b14-4a5e-a78a-275e2e584671" providerId="ADAL" clId="{33BB9D32-7737-4665-8699-28E0814356FC}" dt="2021-04-20T08:42:15.787" v="548" actId="478"/>
          <ac:spMkLst>
            <pc:docMk/>
            <pc:sldMk cId="4204936206" sldId="393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41:05.567" v="543" actId="478"/>
          <ac:spMkLst>
            <pc:docMk/>
            <pc:sldMk cId="4204936206" sldId="393"/>
            <ac:spMk id="65" creationId="{EBD706FD-7305-4088-99F7-394C08BBD121}"/>
          </ac:spMkLst>
        </pc:spChg>
        <pc:spChg chg="mod">
          <ac:chgData name="Steve Zhao" userId="24cc3b96-6b14-4a5e-a78a-275e2e584671" providerId="ADAL" clId="{33BB9D32-7737-4665-8699-28E0814356FC}" dt="2021-04-20T08:45:11.300" v="614" actId="20577"/>
          <ac:spMkLst>
            <pc:docMk/>
            <pc:sldMk cId="4204936206" sldId="393"/>
            <ac:spMk id="67" creationId="{7FD83FE0-632D-48A4-B118-8E1C15D1C102}"/>
          </ac:spMkLst>
        </pc:spChg>
        <pc:spChg chg="del">
          <ac:chgData name="Steve Zhao" userId="24cc3b96-6b14-4a5e-a78a-275e2e584671" providerId="ADAL" clId="{33BB9D32-7737-4665-8699-28E0814356FC}" dt="2021-04-20T08:42:24.297" v="555" actId="478"/>
          <ac:spMkLst>
            <pc:docMk/>
            <pc:sldMk cId="4204936206" sldId="393"/>
            <ac:spMk id="70" creationId="{B12D601E-F07E-4A37-A86A-EC49B8104672}"/>
          </ac:spMkLst>
        </pc:spChg>
        <pc:spChg chg="del">
          <ac:chgData name="Steve Zhao" userId="24cc3b96-6b14-4a5e-a78a-275e2e584671" providerId="ADAL" clId="{33BB9D32-7737-4665-8699-28E0814356FC}" dt="2021-04-20T08:42:22.997" v="554" actId="478"/>
          <ac:spMkLst>
            <pc:docMk/>
            <pc:sldMk cId="4204936206" sldId="393"/>
            <ac:spMk id="71" creationId="{1E97508B-B880-4805-A824-C28C84E41DF7}"/>
          </ac:spMkLst>
        </pc:spChg>
        <pc:picChg chg="add del mod">
          <ac:chgData name="Steve Zhao" userId="24cc3b96-6b14-4a5e-a78a-275e2e584671" providerId="ADAL" clId="{33BB9D32-7737-4665-8699-28E0814356FC}" dt="2021-04-20T08:45:13.741" v="615" actId="478"/>
          <ac:picMkLst>
            <pc:docMk/>
            <pc:sldMk cId="4204936206" sldId="393"/>
            <ac:picMk id="53" creationId="{2650140D-BA16-4D82-A299-BD42F7AF4D73}"/>
          </ac:picMkLst>
        </pc:picChg>
        <pc:picChg chg="del">
          <ac:chgData name="Steve Zhao" userId="24cc3b96-6b14-4a5e-a78a-275e2e584671" providerId="ADAL" clId="{33BB9D32-7737-4665-8699-28E0814356FC}" dt="2021-04-20T08:42:27.837" v="556" actId="478"/>
          <ac:picMkLst>
            <pc:docMk/>
            <pc:sldMk cId="4204936206" sldId="393"/>
            <ac:picMk id="74" creationId="{9DF8CCCE-57F2-4287-99D8-AEE1164771F8}"/>
          </ac:picMkLst>
        </pc:picChg>
        <pc:picChg chg="del">
          <ac:chgData name="Steve Zhao" userId="24cc3b96-6b14-4a5e-a78a-275e2e584671" providerId="ADAL" clId="{33BB9D32-7737-4665-8699-28E0814356FC}" dt="2021-04-20T08:42:32.887" v="557" actId="478"/>
          <ac:picMkLst>
            <pc:docMk/>
            <pc:sldMk cId="4204936206" sldId="393"/>
            <ac:picMk id="75" creationId="{1E457982-E87D-46F2-B143-668BD5B680BE}"/>
          </ac:picMkLst>
        </pc:picChg>
        <pc:cxnChg chg="del">
          <ac:chgData name="Steve Zhao" userId="24cc3b96-6b14-4a5e-a78a-275e2e584671" providerId="ADAL" clId="{33BB9D32-7737-4665-8699-28E0814356FC}" dt="2021-04-20T08:42:19.777" v="551" actId="478"/>
          <ac:cxnSpMkLst>
            <pc:docMk/>
            <pc:sldMk cId="4204936206" sldId="393"/>
            <ac:cxnSpMk id="43" creationId="{7C2B5468-55E4-4E27-90FD-F7D13C942FDE}"/>
          </ac:cxnSpMkLst>
        </pc:cxnChg>
        <pc:cxnChg chg="del">
          <ac:chgData name="Steve Zhao" userId="24cc3b96-6b14-4a5e-a78a-275e2e584671" providerId="ADAL" clId="{33BB9D32-7737-4665-8699-28E0814356FC}" dt="2021-04-20T08:42:20.337" v="552" actId="478"/>
          <ac:cxnSpMkLst>
            <pc:docMk/>
            <pc:sldMk cId="4204936206" sldId="393"/>
            <ac:cxnSpMk id="47" creationId="{1BF4E188-9A7A-4DBA-9761-FC015FD29941}"/>
          </ac:cxnSpMkLst>
        </pc:cxnChg>
        <pc:cxnChg chg="del">
          <ac:chgData name="Steve Zhao" userId="24cc3b96-6b14-4a5e-a78a-275e2e584671" providerId="ADAL" clId="{33BB9D32-7737-4665-8699-28E0814356FC}" dt="2021-04-20T08:42:20.867" v="553" actId="478"/>
          <ac:cxnSpMkLst>
            <pc:docMk/>
            <pc:sldMk cId="4204936206" sldId="393"/>
            <ac:cxnSpMk id="49" creationId="{817FF24B-EF7C-4544-B9AA-23740F2B6088}"/>
          </ac:cxnSpMkLst>
        </pc:cxnChg>
        <pc:cxnChg chg="del">
          <ac:chgData name="Steve Zhao" userId="24cc3b96-6b14-4a5e-a78a-275e2e584671" providerId="ADAL" clId="{33BB9D32-7737-4665-8699-28E0814356FC}" dt="2021-04-20T08:42:12.157" v="546" actId="478"/>
          <ac:cxnSpMkLst>
            <pc:docMk/>
            <pc:sldMk cId="4204936206" sldId="393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42:12.647" v="547" actId="478"/>
          <ac:cxnSpMkLst>
            <pc:docMk/>
            <pc:sldMk cId="4204936206" sldId="393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42:16.587" v="549" actId="478"/>
          <ac:cxnSpMkLst>
            <pc:docMk/>
            <pc:sldMk cId="4204936206" sldId="393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41:16.887" v="544" actId="478"/>
          <ac:cxnSpMkLst>
            <pc:docMk/>
            <pc:sldMk cId="4204936206" sldId="393"/>
            <ac:cxnSpMk id="63" creationId="{6F874E5A-A990-4455-894A-FA5364F1582B}"/>
          </ac:cxnSpMkLst>
        </pc:cxnChg>
      </pc:sldChg>
      <pc:sldChg chg="delSp modSp add mod">
        <pc:chgData name="Steve Zhao" userId="24cc3b96-6b14-4a5e-a78a-275e2e584671" providerId="ADAL" clId="{33BB9D32-7737-4665-8699-28E0814356FC}" dt="2021-04-20T08:47:53.158" v="646" actId="20577"/>
        <pc:sldMkLst>
          <pc:docMk/>
          <pc:sldMk cId="2069439392" sldId="394"/>
        </pc:sldMkLst>
        <pc:spChg chg="mod">
          <ac:chgData name="Steve Zhao" userId="24cc3b96-6b14-4a5e-a78a-275e2e584671" providerId="ADAL" clId="{33BB9D32-7737-4665-8699-28E0814356FC}" dt="2021-04-20T08:47:53.158" v="646" actId="20577"/>
          <ac:spMkLst>
            <pc:docMk/>
            <pc:sldMk cId="2069439392" sldId="394"/>
            <ac:spMk id="32" creationId="{F07D33F2-E104-497F-BDEF-6A9C756506C9}"/>
          </ac:spMkLst>
        </pc:spChg>
        <pc:spChg chg="mod">
          <ac:chgData name="Steve Zhao" userId="24cc3b96-6b14-4a5e-a78a-275e2e584671" providerId="ADAL" clId="{33BB9D32-7737-4665-8699-28E0814356FC}" dt="2021-04-20T08:47:50.018" v="644" actId="20577"/>
          <ac:spMkLst>
            <pc:docMk/>
            <pc:sldMk cId="2069439392" sldId="394"/>
            <ac:spMk id="38" creationId="{11C13A62-4775-4EEA-A7F5-9782472A9C5B}"/>
          </ac:spMkLst>
        </pc:spChg>
        <pc:spChg chg="mod">
          <ac:chgData name="Steve Zhao" userId="24cc3b96-6b14-4a5e-a78a-275e2e584671" providerId="ADAL" clId="{33BB9D32-7737-4665-8699-28E0814356FC}" dt="2021-04-20T08:46:25.290" v="630" actId="20577"/>
          <ac:spMkLst>
            <pc:docMk/>
            <pc:sldMk cId="2069439392" sldId="394"/>
            <ac:spMk id="40" creationId="{F04B5BBB-E7EC-4745-A6E6-9A787922B1BB}"/>
          </ac:spMkLst>
        </pc:spChg>
        <pc:spChg chg="del">
          <ac:chgData name="Steve Zhao" userId="24cc3b96-6b14-4a5e-a78a-275e2e584671" providerId="ADAL" clId="{33BB9D32-7737-4665-8699-28E0814356FC}" dt="2021-04-20T08:43:21.287" v="575" actId="478"/>
          <ac:spMkLst>
            <pc:docMk/>
            <pc:sldMk cId="2069439392" sldId="394"/>
            <ac:spMk id="55" creationId="{ADDB355E-BB37-4D7E-9494-2FAED5206806}"/>
          </ac:spMkLst>
        </pc:spChg>
        <pc:spChg chg="del">
          <ac:chgData name="Steve Zhao" userId="24cc3b96-6b14-4a5e-a78a-275e2e584671" providerId="ADAL" clId="{33BB9D32-7737-4665-8699-28E0814356FC}" dt="2021-04-20T08:43:21.287" v="575" actId="478"/>
          <ac:spMkLst>
            <pc:docMk/>
            <pc:sldMk cId="2069439392" sldId="394"/>
            <ac:spMk id="65" creationId="{EBD706FD-7305-4088-99F7-394C08BBD121}"/>
          </ac:spMkLst>
        </pc:spChg>
        <pc:spChg chg="mod">
          <ac:chgData name="Steve Zhao" userId="24cc3b96-6b14-4a5e-a78a-275e2e584671" providerId="ADAL" clId="{33BB9D32-7737-4665-8699-28E0814356FC}" dt="2021-04-20T08:45:22.951" v="624" actId="20577"/>
          <ac:spMkLst>
            <pc:docMk/>
            <pc:sldMk cId="2069439392" sldId="394"/>
            <ac:spMk id="67" creationId="{7FD83FE0-632D-48A4-B118-8E1C15D1C102}"/>
          </ac:spMkLst>
        </pc:spChg>
        <pc:picChg chg="del">
          <ac:chgData name="Steve Zhao" userId="24cc3b96-6b14-4a5e-a78a-275e2e584671" providerId="ADAL" clId="{33BB9D32-7737-4665-8699-28E0814356FC}" dt="2021-04-20T08:43:23.367" v="576" actId="478"/>
          <ac:picMkLst>
            <pc:docMk/>
            <pc:sldMk cId="2069439392" sldId="394"/>
            <ac:picMk id="74" creationId="{9DF8CCCE-57F2-4287-99D8-AEE1164771F8}"/>
          </ac:picMkLst>
        </pc:picChg>
        <pc:cxnChg chg="del">
          <ac:chgData name="Steve Zhao" userId="24cc3b96-6b14-4a5e-a78a-275e2e584671" providerId="ADAL" clId="{33BB9D32-7737-4665-8699-28E0814356FC}" dt="2021-04-20T08:43:20.031" v="574" actId="478"/>
          <ac:cxnSpMkLst>
            <pc:docMk/>
            <pc:sldMk cId="2069439392" sldId="394"/>
            <ac:cxnSpMk id="56" creationId="{0B9B6515-7D5A-40EA-A723-26756375E42E}"/>
          </ac:cxnSpMkLst>
        </pc:cxnChg>
        <pc:cxnChg chg="del">
          <ac:chgData name="Steve Zhao" userId="24cc3b96-6b14-4a5e-a78a-275e2e584671" providerId="ADAL" clId="{33BB9D32-7737-4665-8699-28E0814356FC}" dt="2021-04-20T08:43:19.587" v="573" actId="478"/>
          <ac:cxnSpMkLst>
            <pc:docMk/>
            <pc:sldMk cId="2069439392" sldId="394"/>
            <ac:cxnSpMk id="58" creationId="{996A95CE-4DF3-4B13-A44B-ACBCD42BB0A5}"/>
          </ac:cxnSpMkLst>
        </pc:cxnChg>
        <pc:cxnChg chg="del">
          <ac:chgData name="Steve Zhao" userId="24cc3b96-6b14-4a5e-a78a-275e2e584671" providerId="ADAL" clId="{33BB9D32-7737-4665-8699-28E0814356FC}" dt="2021-04-20T08:43:18.967" v="572" actId="478"/>
          <ac:cxnSpMkLst>
            <pc:docMk/>
            <pc:sldMk cId="2069439392" sldId="394"/>
            <ac:cxnSpMk id="60" creationId="{B5AD6088-8370-4B45-8D26-92021A6105AD}"/>
          </ac:cxnSpMkLst>
        </pc:cxnChg>
        <pc:cxnChg chg="del">
          <ac:chgData name="Steve Zhao" userId="24cc3b96-6b14-4a5e-a78a-275e2e584671" providerId="ADAL" clId="{33BB9D32-7737-4665-8699-28E0814356FC}" dt="2021-04-20T08:43:18.407" v="571" actId="478"/>
          <ac:cxnSpMkLst>
            <pc:docMk/>
            <pc:sldMk cId="2069439392" sldId="394"/>
            <ac:cxnSpMk id="63" creationId="{6F874E5A-A990-4455-894A-FA5364F1582B}"/>
          </ac:cxnSpMkLst>
        </pc:cxnChg>
      </pc:sldChg>
      <pc:sldChg chg="addSp delSp modSp add mod">
        <pc:chgData name="Steve Zhao" userId="24cc3b96-6b14-4a5e-a78a-275e2e584671" providerId="ADAL" clId="{33BB9D32-7737-4665-8699-28E0814356FC}" dt="2021-04-20T08:48:47.560" v="660" actId="20577"/>
        <pc:sldMkLst>
          <pc:docMk/>
          <pc:sldMk cId="3038483266" sldId="395"/>
        </pc:sldMkLst>
        <pc:spChg chg="mod">
          <ac:chgData name="Steve Zhao" userId="24cc3b96-6b14-4a5e-a78a-275e2e584671" providerId="ADAL" clId="{33BB9D32-7737-4665-8699-28E0814356FC}" dt="2021-04-20T08:48:23.968" v="650" actId="20577"/>
          <ac:spMkLst>
            <pc:docMk/>
            <pc:sldMk cId="3038483266" sldId="395"/>
            <ac:spMk id="32" creationId="{F07D33F2-E104-497F-BDEF-6A9C756506C9}"/>
          </ac:spMkLst>
        </pc:spChg>
        <pc:spChg chg="mod">
          <ac:chgData name="Steve Zhao" userId="24cc3b96-6b14-4a5e-a78a-275e2e584671" providerId="ADAL" clId="{33BB9D32-7737-4665-8699-28E0814356FC}" dt="2021-04-20T08:48:21.455" v="648" actId="20577"/>
          <ac:spMkLst>
            <pc:docMk/>
            <pc:sldMk cId="3038483266" sldId="395"/>
            <ac:spMk id="38" creationId="{11C13A62-4775-4EEA-A7F5-9782472A9C5B}"/>
          </ac:spMkLst>
        </pc:spChg>
        <pc:spChg chg="mod">
          <ac:chgData name="Steve Zhao" userId="24cc3b96-6b14-4a5e-a78a-275e2e584671" providerId="ADAL" clId="{33BB9D32-7737-4665-8699-28E0814356FC}" dt="2021-04-20T08:46:32.110" v="632" actId="20577"/>
          <ac:spMkLst>
            <pc:docMk/>
            <pc:sldMk cId="3038483266" sldId="395"/>
            <ac:spMk id="40" creationId="{F04B5BBB-E7EC-4745-A6E6-9A787922B1BB}"/>
          </ac:spMkLst>
        </pc:spChg>
        <pc:spChg chg="mod">
          <ac:chgData name="Steve Zhao" userId="24cc3b96-6b14-4a5e-a78a-275e2e584671" providerId="ADAL" clId="{33BB9D32-7737-4665-8699-28E0814356FC}" dt="2021-04-20T08:48:36.818" v="655" actId="20577"/>
          <ac:spMkLst>
            <pc:docMk/>
            <pc:sldMk cId="3038483266" sldId="395"/>
            <ac:spMk id="67" creationId="{7FD83FE0-632D-48A4-B118-8E1C15D1C102}"/>
          </ac:spMkLst>
        </pc:spChg>
        <pc:spChg chg="mod">
          <ac:chgData name="Steve Zhao" userId="24cc3b96-6b14-4a5e-a78a-275e2e584671" providerId="ADAL" clId="{33BB9D32-7737-4665-8699-28E0814356FC}" dt="2021-04-20T08:48:47.560" v="660" actId="20577"/>
          <ac:spMkLst>
            <pc:docMk/>
            <pc:sldMk cId="3038483266" sldId="395"/>
            <ac:spMk id="69" creationId="{1E0FF686-30B1-4B31-98B6-9326C1F79E84}"/>
          </ac:spMkLst>
        </pc:spChg>
        <pc:picChg chg="add del">
          <ac:chgData name="Steve Zhao" userId="24cc3b96-6b14-4a5e-a78a-275e2e584671" providerId="ADAL" clId="{33BB9D32-7737-4665-8699-28E0814356FC}" dt="2021-04-20T08:43:37.290" v="579" actId="478"/>
          <ac:picMkLst>
            <pc:docMk/>
            <pc:sldMk cId="3038483266" sldId="395"/>
            <ac:picMk id="74" creationId="{9DF8CCCE-57F2-4287-99D8-AEE1164771F8}"/>
          </ac:picMkLst>
        </pc:picChg>
        <pc:picChg chg="del">
          <ac:chgData name="Steve Zhao" userId="24cc3b96-6b14-4a5e-a78a-275e2e584671" providerId="ADAL" clId="{33BB9D32-7737-4665-8699-28E0814356FC}" dt="2021-04-20T08:43:38.472" v="580" actId="478"/>
          <ac:picMkLst>
            <pc:docMk/>
            <pc:sldMk cId="3038483266" sldId="395"/>
            <ac:picMk id="75" creationId="{1E457982-E87D-46F2-B143-668BD5B680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1319C-1F71-459D-AB18-190037B3477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4124F-BF51-4C05-8719-3150B343F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2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0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47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39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68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8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33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64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2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61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46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3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8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2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节（回填）中的翻译方案翻译下列表达式。给出每个子表达式的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truelist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falselist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。你可以假设第一条被生成的指令的地址是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== b &amp;&amp; ( c == d || e == f )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 a == b &amp;&amp; c == d ) &amp;&amp;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15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80DBA2-78AE-4619-804E-89A0AD02D173}"/>
              </a:ext>
            </a:extLst>
          </p:cNvPr>
          <p:cNvCxnSpPr>
            <a:cxnSpLocks/>
          </p:cNvCxnSpPr>
          <p:nvPr/>
        </p:nvCxnSpPr>
        <p:spPr>
          <a:xfrm flipV="1">
            <a:off x="2032488" y="4141177"/>
            <a:ext cx="504095" cy="613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F36EB0-128F-4861-81B1-25F537957A34}"/>
              </a:ext>
            </a:extLst>
          </p:cNvPr>
          <p:cNvCxnSpPr/>
          <p:nvPr/>
        </p:nvCxnSpPr>
        <p:spPr>
          <a:xfrm flipV="1">
            <a:off x="2834053" y="4141177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D6E1B-A2E1-4F03-A27D-B2089C864DF1}"/>
              </a:ext>
            </a:extLst>
          </p:cNvPr>
          <p:cNvSpPr txBox="1"/>
          <p:nvPr/>
        </p:nvSpPr>
        <p:spPr>
          <a:xfrm>
            <a:off x="2677328" y="4723633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FABAD1-475B-4ADA-9051-710D834C1E5B}"/>
              </a:ext>
            </a:extLst>
          </p:cNvPr>
          <p:cNvSpPr txBox="1"/>
          <p:nvPr/>
        </p:nvSpPr>
        <p:spPr>
          <a:xfrm>
            <a:off x="3252564" y="4768396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F9DEBB-13FB-4DFF-B6F6-B6CA5F66794B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4141177"/>
            <a:ext cx="592018" cy="608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5E305-A840-471F-B21E-93BBB1C4CEEB}"/>
              </a:ext>
            </a:extLst>
          </p:cNvPr>
          <p:cNvSpPr txBox="1"/>
          <p:nvPr/>
        </p:nvSpPr>
        <p:spPr>
          <a:xfrm>
            <a:off x="4702853" y="4749942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3D9117-D6CF-49C9-AE72-80EEAD098631}"/>
              </a:ext>
            </a:extLst>
          </p:cNvPr>
          <p:cNvSpPr txBox="1"/>
          <p:nvPr/>
        </p:nvSpPr>
        <p:spPr>
          <a:xfrm>
            <a:off x="4206384" y="5644661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==   d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4A5895-758B-4008-8977-D8FECC157B75}"/>
              </a:ext>
            </a:extLst>
          </p:cNvPr>
          <p:cNvCxnSpPr>
            <a:cxnSpLocks/>
          </p:cNvCxnSpPr>
          <p:nvPr/>
        </p:nvCxnSpPr>
        <p:spPr>
          <a:xfrm flipV="1">
            <a:off x="4353355" y="5209415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E896C5-7D5B-4E1B-B392-A2FADC3C039B}"/>
              </a:ext>
            </a:extLst>
          </p:cNvPr>
          <p:cNvCxnSpPr/>
          <p:nvPr/>
        </p:nvCxnSpPr>
        <p:spPr>
          <a:xfrm flipV="1">
            <a:off x="4877599" y="5216002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00C1F44-D9AA-47DA-9A27-85BB461D4FAD}"/>
              </a:ext>
            </a:extLst>
          </p:cNvPr>
          <p:cNvCxnSpPr>
            <a:cxnSpLocks/>
          </p:cNvCxnSpPr>
          <p:nvPr/>
        </p:nvCxnSpPr>
        <p:spPr>
          <a:xfrm flipH="1" flipV="1">
            <a:off x="5026706" y="5216002"/>
            <a:ext cx="401260" cy="485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1FAF47-093E-4185-B63E-7315070BC19B}"/>
              </a:ext>
            </a:extLst>
          </p:cNvPr>
          <p:cNvSpPr txBox="1"/>
          <p:nvPr/>
        </p:nvSpPr>
        <p:spPr>
          <a:xfrm flipH="1">
            <a:off x="5103102" y="4657608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263531B-4F95-4B5C-9FF6-0B4D11B9F9A6}"/>
              </a:ext>
            </a:extLst>
          </p:cNvPr>
          <p:cNvCxnSpPr>
            <a:cxnSpLocks/>
          </p:cNvCxnSpPr>
          <p:nvPr/>
        </p:nvCxnSpPr>
        <p:spPr>
          <a:xfrm flipH="1" flipV="1">
            <a:off x="3369564" y="4141177"/>
            <a:ext cx="1467369" cy="618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C770F6-CF8C-4731-94D7-BF7DF8979C13}"/>
              </a:ext>
            </a:extLst>
          </p:cNvPr>
          <p:cNvSpPr txBox="1"/>
          <p:nvPr/>
        </p:nvSpPr>
        <p:spPr>
          <a:xfrm>
            <a:off x="2659307" y="3657046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7D33F2-E104-497F-BDEF-6A9C756506C9}"/>
              </a:ext>
            </a:extLst>
          </p:cNvPr>
          <p:cNvSpPr txBox="1"/>
          <p:nvPr/>
        </p:nvSpPr>
        <p:spPr>
          <a:xfrm flipH="1">
            <a:off x="1179151" y="3676378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45537E-1B51-4E02-A3CF-10B7543A0282}"/>
              </a:ext>
            </a:extLst>
          </p:cNvPr>
          <p:cNvSpPr txBox="1"/>
          <p:nvPr/>
        </p:nvSpPr>
        <p:spPr>
          <a:xfrm>
            <a:off x="3562017" y="355051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6E2083-CA9D-4D54-975A-BAE76F3F1B19}"/>
              </a:ext>
            </a:extLst>
          </p:cNvPr>
          <p:cNvSpPr txBox="1"/>
          <p:nvPr/>
        </p:nvSpPr>
        <p:spPr>
          <a:xfrm>
            <a:off x="2657798" y="2838868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AE1758-2D1C-403A-8D6D-C3D0E37DE51E}"/>
              </a:ext>
            </a:extLst>
          </p:cNvPr>
          <p:cNvCxnSpPr>
            <a:cxnSpLocks/>
          </p:cNvCxnSpPr>
          <p:nvPr/>
        </p:nvCxnSpPr>
        <p:spPr>
          <a:xfrm flipV="1">
            <a:off x="2832544" y="3343719"/>
            <a:ext cx="0" cy="282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306C8B9-D7EC-4D09-893D-716B7327E929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3382948"/>
            <a:ext cx="582939" cy="2433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0C6DC7-56C7-4CC7-BE0D-94467212F817}"/>
              </a:ext>
            </a:extLst>
          </p:cNvPr>
          <p:cNvCxnSpPr>
            <a:cxnSpLocks/>
          </p:cNvCxnSpPr>
          <p:nvPr/>
        </p:nvCxnSpPr>
        <p:spPr>
          <a:xfrm flipV="1">
            <a:off x="729760" y="3357468"/>
            <a:ext cx="1755816" cy="3548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1C13A62-4775-4EEA-A7F5-9782472A9C5B}"/>
              </a:ext>
            </a:extLst>
          </p:cNvPr>
          <p:cNvSpPr txBox="1"/>
          <p:nvPr/>
        </p:nvSpPr>
        <p:spPr>
          <a:xfrm flipH="1">
            <a:off x="1176627" y="2676705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6649EA5-E0D9-4D2B-87D7-52BB4A15F946}"/>
              </a:ext>
            </a:extLst>
          </p:cNvPr>
          <p:cNvSpPr txBox="1"/>
          <p:nvPr/>
        </p:nvSpPr>
        <p:spPr>
          <a:xfrm>
            <a:off x="3752165" y="2838868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4B5BBB-E7EC-4745-A6E6-9A787922B1BB}"/>
              </a:ext>
            </a:extLst>
          </p:cNvPr>
          <p:cNvSpPr txBox="1"/>
          <p:nvPr/>
        </p:nvSpPr>
        <p:spPr>
          <a:xfrm>
            <a:off x="4350706" y="2869507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2D0CB1-B7D8-47C8-8A0A-8C243A2AFAA7}"/>
              </a:ext>
            </a:extLst>
          </p:cNvPr>
          <p:cNvSpPr txBox="1"/>
          <p:nvPr/>
        </p:nvSpPr>
        <p:spPr>
          <a:xfrm>
            <a:off x="5909529" y="2842203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B4E87C-5AA7-4DB0-A69A-11590CB98F18}"/>
              </a:ext>
            </a:extLst>
          </p:cNvPr>
          <p:cNvSpPr txBox="1"/>
          <p:nvPr/>
        </p:nvSpPr>
        <p:spPr>
          <a:xfrm>
            <a:off x="5410198" y="3403660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==   f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C2B5468-55E4-4E27-90FD-F7D13C942FDE}"/>
              </a:ext>
            </a:extLst>
          </p:cNvPr>
          <p:cNvCxnSpPr>
            <a:cxnSpLocks/>
          </p:cNvCxnSpPr>
          <p:nvPr/>
        </p:nvCxnSpPr>
        <p:spPr>
          <a:xfrm flipV="1">
            <a:off x="5647534" y="3269617"/>
            <a:ext cx="261995" cy="304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BF4E188-9A7A-4DBA-9761-FC015FD29941}"/>
              </a:ext>
            </a:extLst>
          </p:cNvPr>
          <p:cNvCxnSpPr>
            <a:cxnSpLocks/>
          </p:cNvCxnSpPr>
          <p:nvPr/>
        </p:nvCxnSpPr>
        <p:spPr>
          <a:xfrm flipV="1">
            <a:off x="6085075" y="3283114"/>
            <a:ext cx="0" cy="290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17FF24B-EF7C-4544-B9AA-23740F2B6088}"/>
              </a:ext>
            </a:extLst>
          </p:cNvPr>
          <p:cNvCxnSpPr>
            <a:cxnSpLocks/>
          </p:cNvCxnSpPr>
          <p:nvPr/>
        </p:nvCxnSpPr>
        <p:spPr>
          <a:xfrm flipH="1" flipV="1">
            <a:off x="6340589" y="3269617"/>
            <a:ext cx="230662" cy="269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E957AFA-FA7A-4859-9F32-7391D3B214B9}"/>
              </a:ext>
            </a:extLst>
          </p:cNvPr>
          <p:cNvSpPr txBox="1"/>
          <p:nvPr/>
        </p:nvSpPr>
        <p:spPr>
          <a:xfrm flipH="1">
            <a:off x="6333978" y="273661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B.t={104}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={105}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DDB355E-BB37-4D7E-9494-2FAED5206806}"/>
              </a:ext>
            </a:extLst>
          </p:cNvPr>
          <p:cNvSpPr txBox="1"/>
          <p:nvPr/>
        </p:nvSpPr>
        <p:spPr>
          <a:xfrm>
            <a:off x="4175960" y="1875700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B9B6515-7D5A-40EA-A723-26756375E42E}"/>
              </a:ext>
            </a:extLst>
          </p:cNvPr>
          <p:cNvCxnSpPr>
            <a:cxnSpLocks/>
          </p:cNvCxnSpPr>
          <p:nvPr/>
        </p:nvCxnSpPr>
        <p:spPr>
          <a:xfrm flipV="1">
            <a:off x="2845634" y="2323960"/>
            <a:ext cx="1094900" cy="4781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96A95CE-4DF3-4B13-A44B-ACBCD42BB0A5}"/>
              </a:ext>
            </a:extLst>
          </p:cNvPr>
          <p:cNvCxnSpPr>
            <a:cxnSpLocks/>
          </p:cNvCxnSpPr>
          <p:nvPr/>
        </p:nvCxnSpPr>
        <p:spPr>
          <a:xfrm flipV="1">
            <a:off x="3866909" y="2399706"/>
            <a:ext cx="309051" cy="476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5AD6088-8370-4B45-8D26-92021A6105AD}"/>
              </a:ext>
            </a:extLst>
          </p:cNvPr>
          <p:cNvCxnSpPr>
            <a:cxnSpLocks/>
          </p:cNvCxnSpPr>
          <p:nvPr/>
        </p:nvCxnSpPr>
        <p:spPr>
          <a:xfrm flipH="1" flipV="1">
            <a:off x="4525452" y="2399706"/>
            <a:ext cx="270438" cy="4579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F874E5A-A990-4455-894A-FA5364F1582B}"/>
              </a:ext>
            </a:extLst>
          </p:cNvPr>
          <p:cNvCxnSpPr>
            <a:cxnSpLocks/>
          </p:cNvCxnSpPr>
          <p:nvPr/>
        </p:nvCxnSpPr>
        <p:spPr>
          <a:xfrm flipH="1" flipV="1">
            <a:off x="4660671" y="2293059"/>
            <a:ext cx="1367900" cy="5764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BD706FD-7305-4088-99F7-394C08BBD121}"/>
              </a:ext>
            </a:extLst>
          </p:cNvPr>
          <p:cNvSpPr txBox="1"/>
          <p:nvPr/>
        </p:nvSpPr>
        <p:spPr>
          <a:xfrm flipH="1">
            <a:off x="4660671" y="1474178"/>
            <a:ext cx="187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B.t={100,102,104}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={105}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102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7FA56E-97B2-4027-84E8-57564C9C0CF8}"/>
              </a:ext>
            </a:extLst>
          </p:cNvPr>
          <p:cNvSpPr txBox="1"/>
          <p:nvPr/>
        </p:nvSpPr>
        <p:spPr>
          <a:xfrm>
            <a:off x="8783515" y="167586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102: if c==d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FF686-30B1-4B31-98B6-9326C1F79E84}"/>
              </a:ext>
            </a:extLst>
          </p:cNvPr>
          <p:cNvSpPr txBox="1"/>
          <p:nvPr/>
        </p:nvSpPr>
        <p:spPr>
          <a:xfrm>
            <a:off x="8783515" y="216290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103: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104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12D601E-F07E-4A37-A86A-EC49B8104672}"/>
              </a:ext>
            </a:extLst>
          </p:cNvPr>
          <p:cNvSpPr txBox="1"/>
          <p:nvPr/>
        </p:nvSpPr>
        <p:spPr>
          <a:xfrm>
            <a:off x="8783515" y="261076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104: if e==f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E97508B-B880-4805-A824-C28C84E41DF7}"/>
              </a:ext>
            </a:extLst>
          </p:cNvPr>
          <p:cNvSpPr txBox="1"/>
          <p:nvPr/>
        </p:nvSpPr>
        <p:spPr>
          <a:xfrm>
            <a:off x="8783515" y="304255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105: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9DF8CCCE-57F2-4287-99D8-AEE11647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86" y="3941268"/>
            <a:ext cx="4345202" cy="18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7CE813A-1401-403E-86DF-A10616AE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93" y="4185164"/>
            <a:ext cx="5377138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7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1E457982-E87D-46F2-B143-668BD5B6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93" y="4185164"/>
            <a:ext cx="5377138" cy="212768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2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D6E1B-A2E1-4F03-A27D-B2089C864DF1}"/>
              </a:ext>
            </a:extLst>
          </p:cNvPr>
          <p:cNvSpPr txBox="1"/>
          <p:nvPr/>
        </p:nvSpPr>
        <p:spPr>
          <a:xfrm>
            <a:off x="2677328" y="4723633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FABAD1-475B-4ADA-9051-710D834C1E5B}"/>
              </a:ext>
            </a:extLst>
          </p:cNvPr>
          <p:cNvSpPr txBox="1"/>
          <p:nvPr/>
        </p:nvSpPr>
        <p:spPr>
          <a:xfrm>
            <a:off x="3252564" y="4768396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3D9117-D6CF-49C9-AE72-80EEAD098631}"/>
              </a:ext>
            </a:extLst>
          </p:cNvPr>
          <p:cNvSpPr txBox="1"/>
          <p:nvPr/>
        </p:nvSpPr>
        <p:spPr>
          <a:xfrm>
            <a:off x="4206384" y="5644661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==   d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D6E1B-A2E1-4F03-A27D-B2089C864DF1}"/>
              </a:ext>
            </a:extLst>
          </p:cNvPr>
          <p:cNvSpPr txBox="1"/>
          <p:nvPr/>
        </p:nvSpPr>
        <p:spPr>
          <a:xfrm>
            <a:off x="2677328" y="4723633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FABAD1-475B-4ADA-9051-710D834C1E5B}"/>
              </a:ext>
            </a:extLst>
          </p:cNvPr>
          <p:cNvSpPr txBox="1"/>
          <p:nvPr/>
        </p:nvSpPr>
        <p:spPr>
          <a:xfrm>
            <a:off x="3252564" y="4768396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5E305-A840-471F-B21E-93BBB1C4CEEB}"/>
              </a:ext>
            </a:extLst>
          </p:cNvPr>
          <p:cNvSpPr txBox="1"/>
          <p:nvPr/>
        </p:nvSpPr>
        <p:spPr>
          <a:xfrm>
            <a:off x="4702853" y="4749942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3D9117-D6CF-49C9-AE72-80EEAD098631}"/>
              </a:ext>
            </a:extLst>
          </p:cNvPr>
          <p:cNvSpPr txBox="1"/>
          <p:nvPr/>
        </p:nvSpPr>
        <p:spPr>
          <a:xfrm>
            <a:off x="4206384" y="5644661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==   d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4A5895-758B-4008-8977-D8FECC157B75}"/>
              </a:ext>
            </a:extLst>
          </p:cNvPr>
          <p:cNvCxnSpPr>
            <a:cxnSpLocks/>
          </p:cNvCxnSpPr>
          <p:nvPr/>
        </p:nvCxnSpPr>
        <p:spPr>
          <a:xfrm flipV="1">
            <a:off x="4353355" y="5209415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E896C5-7D5B-4E1B-B392-A2FADC3C039B}"/>
              </a:ext>
            </a:extLst>
          </p:cNvPr>
          <p:cNvCxnSpPr/>
          <p:nvPr/>
        </p:nvCxnSpPr>
        <p:spPr>
          <a:xfrm flipV="1">
            <a:off x="4877599" y="5216002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00C1F44-D9AA-47DA-9A27-85BB461D4FAD}"/>
              </a:ext>
            </a:extLst>
          </p:cNvPr>
          <p:cNvCxnSpPr>
            <a:cxnSpLocks/>
          </p:cNvCxnSpPr>
          <p:nvPr/>
        </p:nvCxnSpPr>
        <p:spPr>
          <a:xfrm flipH="1" flipV="1">
            <a:off x="5026706" y="5216002"/>
            <a:ext cx="401260" cy="485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1FAF47-093E-4185-B63E-7315070BC19B}"/>
              </a:ext>
            </a:extLst>
          </p:cNvPr>
          <p:cNvSpPr txBox="1"/>
          <p:nvPr/>
        </p:nvSpPr>
        <p:spPr>
          <a:xfrm flipH="1">
            <a:off x="5103102" y="4657608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7FA56E-97B2-4027-84E8-57564C9C0CF8}"/>
              </a:ext>
            </a:extLst>
          </p:cNvPr>
          <p:cNvSpPr txBox="1"/>
          <p:nvPr/>
        </p:nvSpPr>
        <p:spPr>
          <a:xfrm>
            <a:off x="8783515" y="167586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102: if c==d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FF686-30B1-4B31-98B6-9326C1F79E84}"/>
              </a:ext>
            </a:extLst>
          </p:cNvPr>
          <p:cNvSpPr txBox="1"/>
          <p:nvPr/>
        </p:nvSpPr>
        <p:spPr>
          <a:xfrm>
            <a:off x="8783515" y="216290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103: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4C55F1B-324E-4C66-9AD9-937F98A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80" y="3916929"/>
            <a:ext cx="5377138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2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80DBA2-78AE-4619-804E-89A0AD02D173}"/>
              </a:ext>
            </a:extLst>
          </p:cNvPr>
          <p:cNvCxnSpPr>
            <a:cxnSpLocks/>
          </p:cNvCxnSpPr>
          <p:nvPr/>
        </p:nvCxnSpPr>
        <p:spPr>
          <a:xfrm flipV="1">
            <a:off x="2032488" y="4141177"/>
            <a:ext cx="504095" cy="613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F36EB0-128F-4861-81B1-25F537957A34}"/>
              </a:ext>
            </a:extLst>
          </p:cNvPr>
          <p:cNvCxnSpPr/>
          <p:nvPr/>
        </p:nvCxnSpPr>
        <p:spPr>
          <a:xfrm flipV="1">
            <a:off x="2834053" y="4141177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D6E1B-A2E1-4F03-A27D-B2089C864DF1}"/>
              </a:ext>
            </a:extLst>
          </p:cNvPr>
          <p:cNvSpPr txBox="1"/>
          <p:nvPr/>
        </p:nvSpPr>
        <p:spPr>
          <a:xfrm>
            <a:off x="2677328" y="4723633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FABAD1-475B-4ADA-9051-710D834C1E5B}"/>
              </a:ext>
            </a:extLst>
          </p:cNvPr>
          <p:cNvSpPr txBox="1"/>
          <p:nvPr/>
        </p:nvSpPr>
        <p:spPr>
          <a:xfrm>
            <a:off x="3252564" y="4768396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F9DEBB-13FB-4DFF-B6F6-B6CA5F66794B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4141177"/>
            <a:ext cx="592018" cy="608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5E305-A840-471F-B21E-93BBB1C4CEEB}"/>
              </a:ext>
            </a:extLst>
          </p:cNvPr>
          <p:cNvSpPr txBox="1"/>
          <p:nvPr/>
        </p:nvSpPr>
        <p:spPr>
          <a:xfrm>
            <a:off x="4702853" y="4749942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3D9117-D6CF-49C9-AE72-80EEAD098631}"/>
              </a:ext>
            </a:extLst>
          </p:cNvPr>
          <p:cNvSpPr txBox="1"/>
          <p:nvPr/>
        </p:nvSpPr>
        <p:spPr>
          <a:xfrm>
            <a:off x="4206384" y="5644661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==   d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4A5895-758B-4008-8977-D8FECC157B75}"/>
              </a:ext>
            </a:extLst>
          </p:cNvPr>
          <p:cNvCxnSpPr>
            <a:cxnSpLocks/>
          </p:cNvCxnSpPr>
          <p:nvPr/>
        </p:nvCxnSpPr>
        <p:spPr>
          <a:xfrm flipV="1">
            <a:off x="4353355" y="5209415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E896C5-7D5B-4E1B-B392-A2FADC3C039B}"/>
              </a:ext>
            </a:extLst>
          </p:cNvPr>
          <p:cNvCxnSpPr/>
          <p:nvPr/>
        </p:nvCxnSpPr>
        <p:spPr>
          <a:xfrm flipV="1">
            <a:off x="4877599" y="5216002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00C1F44-D9AA-47DA-9A27-85BB461D4FAD}"/>
              </a:ext>
            </a:extLst>
          </p:cNvPr>
          <p:cNvCxnSpPr>
            <a:cxnSpLocks/>
          </p:cNvCxnSpPr>
          <p:nvPr/>
        </p:nvCxnSpPr>
        <p:spPr>
          <a:xfrm flipH="1" flipV="1">
            <a:off x="5026706" y="5216002"/>
            <a:ext cx="401260" cy="485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1FAF47-093E-4185-B63E-7315070BC19B}"/>
              </a:ext>
            </a:extLst>
          </p:cNvPr>
          <p:cNvSpPr txBox="1"/>
          <p:nvPr/>
        </p:nvSpPr>
        <p:spPr>
          <a:xfrm flipH="1">
            <a:off x="5103102" y="4657608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263531B-4F95-4B5C-9FF6-0B4D11B9F9A6}"/>
              </a:ext>
            </a:extLst>
          </p:cNvPr>
          <p:cNvCxnSpPr>
            <a:cxnSpLocks/>
          </p:cNvCxnSpPr>
          <p:nvPr/>
        </p:nvCxnSpPr>
        <p:spPr>
          <a:xfrm flipH="1" flipV="1">
            <a:off x="3369564" y="4141177"/>
            <a:ext cx="1467369" cy="618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C770F6-CF8C-4731-94D7-BF7DF8979C13}"/>
              </a:ext>
            </a:extLst>
          </p:cNvPr>
          <p:cNvSpPr txBox="1"/>
          <p:nvPr/>
        </p:nvSpPr>
        <p:spPr>
          <a:xfrm>
            <a:off x="2659307" y="3657046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7D33F2-E104-497F-BDEF-6A9C756506C9}"/>
              </a:ext>
            </a:extLst>
          </p:cNvPr>
          <p:cNvSpPr txBox="1"/>
          <p:nvPr/>
        </p:nvSpPr>
        <p:spPr>
          <a:xfrm flipH="1">
            <a:off x="1179151" y="3676378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102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7FA56E-97B2-4027-84E8-57564C9C0CF8}"/>
              </a:ext>
            </a:extLst>
          </p:cNvPr>
          <p:cNvSpPr txBox="1"/>
          <p:nvPr/>
        </p:nvSpPr>
        <p:spPr>
          <a:xfrm>
            <a:off x="8783515" y="167586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102: if c==d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FF686-30B1-4B31-98B6-9326C1F79E84}"/>
              </a:ext>
            </a:extLst>
          </p:cNvPr>
          <p:cNvSpPr txBox="1"/>
          <p:nvPr/>
        </p:nvSpPr>
        <p:spPr>
          <a:xfrm>
            <a:off x="8783515" y="216290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103: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9DF8CCCE-57F2-4287-99D8-AEE11647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86" y="3941268"/>
            <a:ext cx="4345202" cy="18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80DBA2-78AE-4619-804E-89A0AD02D173}"/>
              </a:ext>
            </a:extLst>
          </p:cNvPr>
          <p:cNvCxnSpPr>
            <a:cxnSpLocks/>
          </p:cNvCxnSpPr>
          <p:nvPr/>
        </p:nvCxnSpPr>
        <p:spPr>
          <a:xfrm flipV="1">
            <a:off x="2032488" y="4141177"/>
            <a:ext cx="504095" cy="613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F36EB0-128F-4861-81B1-25F537957A34}"/>
              </a:ext>
            </a:extLst>
          </p:cNvPr>
          <p:cNvCxnSpPr/>
          <p:nvPr/>
        </p:nvCxnSpPr>
        <p:spPr>
          <a:xfrm flipV="1">
            <a:off x="2834053" y="4141177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D6E1B-A2E1-4F03-A27D-B2089C864DF1}"/>
              </a:ext>
            </a:extLst>
          </p:cNvPr>
          <p:cNvSpPr txBox="1"/>
          <p:nvPr/>
        </p:nvSpPr>
        <p:spPr>
          <a:xfrm>
            <a:off x="2677328" y="4723633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FABAD1-475B-4ADA-9051-710D834C1E5B}"/>
              </a:ext>
            </a:extLst>
          </p:cNvPr>
          <p:cNvSpPr txBox="1"/>
          <p:nvPr/>
        </p:nvSpPr>
        <p:spPr>
          <a:xfrm>
            <a:off x="3252564" y="4768396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F9DEBB-13FB-4DFF-B6F6-B6CA5F66794B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4141177"/>
            <a:ext cx="592018" cy="608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5E305-A840-471F-B21E-93BBB1C4CEEB}"/>
              </a:ext>
            </a:extLst>
          </p:cNvPr>
          <p:cNvSpPr txBox="1"/>
          <p:nvPr/>
        </p:nvSpPr>
        <p:spPr>
          <a:xfrm>
            <a:off x="4702853" y="4749942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3D9117-D6CF-49C9-AE72-80EEAD098631}"/>
              </a:ext>
            </a:extLst>
          </p:cNvPr>
          <p:cNvSpPr txBox="1"/>
          <p:nvPr/>
        </p:nvSpPr>
        <p:spPr>
          <a:xfrm>
            <a:off x="4206384" y="5644661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==   d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4A5895-758B-4008-8977-D8FECC157B75}"/>
              </a:ext>
            </a:extLst>
          </p:cNvPr>
          <p:cNvCxnSpPr>
            <a:cxnSpLocks/>
          </p:cNvCxnSpPr>
          <p:nvPr/>
        </p:nvCxnSpPr>
        <p:spPr>
          <a:xfrm flipV="1">
            <a:off x="4353355" y="5209415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E896C5-7D5B-4E1B-B392-A2FADC3C039B}"/>
              </a:ext>
            </a:extLst>
          </p:cNvPr>
          <p:cNvCxnSpPr/>
          <p:nvPr/>
        </p:nvCxnSpPr>
        <p:spPr>
          <a:xfrm flipV="1">
            <a:off x="4877599" y="5216002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00C1F44-D9AA-47DA-9A27-85BB461D4FAD}"/>
              </a:ext>
            </a:extLst>
          </p:cNvPr>
          <p:cNvCxnSpPr>
            <a:cxnSpLocks/>
          </p:cNvCxnSpPr>
          <p:nvPr/>
        </p:nvCxnSpPr>
        <p:spPr>
          <a:xfrm flipH="1" flipV="1">
            <a:off x="5026706" y="5216002"/>
            <a:ext cx="401260" cy="485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1FAF47-093E-4185-B63E-7315070BC19B}"/>
              </a:ext>
            </a:extLst>
          </p:cNvPr>
          <p:cNvSpPr txBox="1"/>
          <p:nvPr/>
        </p:nvSpPr>
        <p:spPr>
          <a:xfrm flipH="1">
            <a:off x="5103102" y="4657608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263531B-4F95-4B5C-9FF6-0B4D11B9F9A6}"/>
              </a:ext>
            </a:extLst>
          </p:cNvPr>
          <p:cNvCxnSpPr>
            <a:cxnSpLocks/>
          </p:cNvCxnSpPr>
          <p:nvPr/>
        </p:nvCxnSpPr>
        <p:spPr>
          <a:xfrm flipH="1" flipV="1">
            <a:off x="3369564" y="4141177"/>
            <a:ext cx="1467369" cy="618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C770F6-CF8C-4731-94D7-BF7DF8979C13}"/>
              </a:ext>
            </a:extLst>
          </p:cNvPr>
          <p:cNvSpPr txBox="1"/>
          <p:nvPr/>
        </p:nvSpPr>
        <p:spPr>
          <a:xfrm>
            <a:off x="2659307" y="3657046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7D33F2-E104-497F-BDEF-6A9C756506C9}"/>
              </a:ext>
            </a:extLst>
          </p:cNvPr>
          <p:cNvSpPr txBox="1"/>
          <p:nvPr/>
        </p:nvSpPr>
        <p:spPr>
          <a:xfrm flipH="1">
            <a:off x="1179151" y="3676378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45537E-1B51-4E02-A3CF-10B7543A0282}"/>
              </a:ext>
            </a:extLst>
          </p:cNvPr>
          <p:cNvSpPr txBox="1"/>
          <p:nvPr/>
        </p:nvSpPr>
        <p:spPr>
          <a:xfrm>
            <a:off x="3562017" y="355051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6E2083-CA9D-4D54-975A-BAE76F3F1B19}"/>
              </a:ext>
            </a:extLst>
          </p:cNvPr>
          <p:cNvSpPr txBox="1"/>
          <p:nvPr/>
        </p:nvSpPr>
        <p:spPr>
          <a:xfrm>
            <a:off x="2657798" y="2838868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AE1758-2D1C-403A-8D6D-C3D0E37DE51E}"/>
              </a:ext>
            </a:extLst>
          </p:cNvPr>
          <p:cNvCxnSpPr>
            <a:cxnSpLocks/>
          </p:cNvCxnSpPr>
          <p:nvPr/>
        </p:nvCxnSpPr>
        <p:spPr>
          <a:xfrm flipV="1">
            <a:off x="2832544" y="3343719"/>
            <a:ext cx="0" cy="282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306C8B9-D7EC-4D09-893D-716B7327E929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3382948"/>
            <a:ext cx="582939" cy="2433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0C6DC7-56C7-4CC7-BE0D-94467212F817}"/>
              </a:ext>
            </a:extLst>
          </p:cNvPr>
          <p:cNvCxnSpPr>
            <a:cxnSpLocks/>
          </p:cNvCxnSpPr>
          <p:nvPr/>
        </p:nvCxnSpPr>
        <p:spPr>
          <a:xfrm flipV="1">
            <a:off x="729760" y="3357468"/>
            <a:ext cx="1755816" cy="3548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1C13A62-4775-4EEA-A7F5-9782472A9C5B}"/>
              </a:ext>
            </a:extLst>
          </p:cNvPr>
          <p:cNvSpPr txBox="1"/>
          <p:nvPr/>
        </p:nvSpPr>
        <p:spPr>
          <a:xfrm flipH="1">
            <a:off x="1176627" y="2676705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102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7FA56E-97B2-4027-84E8-57564C9C0CF8}"/>
              </a:ext>
            </a:extLst>
          </p:cNvPr>
          <p:cNvSpPr txBox="1"/>
          <p:nvPr/>
        </p:nvSpPr>
        <p:spPr>
          <a:xfrm>
            <a:off x="8783515" y="167586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102: if c==d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FF686-30B1-4B31-98B6-9326C1F79E84}"/>
              </a:ext>
            </a:extLst>
          </p:cNvPr>
          <p:cNvSpPr txBox="1"/>
          <p:nvPr/>
        </p:nvSpPr>
        <p:spPr>
          <a:xfrm>
            <a:off x="8783515" y="216290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103: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C1DAA4-2548-4003-BF97-F731DE5A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14" y="3777062"/>
            <a:ext cx="5960627" cy="32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80DBA2-78AE-4619-804E-89A0AD02D173}"/>
              </a:ext>
            </a:extLst>
          </p:cNvPr>
          <p:cNvCxnSpPr>
            <a:cxnSpLocks/>
          </p:cNvCxnSpPr>
          <p:nvPr/>
        </p:nvCxnSpPr>
        <p:spPr>
          <a:xfrm flipV="1">
            <a:off x="2032488" y="4141177"/>
            <a:ext cx="504095" cy="613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F36EB0-128F-4861-81B1-25F537957A34}"/>
              </a:ext>
            </a:extLst>
          </p:cNvPr>
          <p:cNvCxnSpPr/>
          <p:nvPr/>
        </p:nvCxnSpPr>
        <p:spPr>
          <a:xfrm flipV="1">
            <a:off x="2834053" y="4141177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D6E1B-A2E1-4F03-A27D-B2089C864DF1}"/>
              </a:ext>
            </a:extLst>
          </p:cNvPr>
          <p:cNvSpPr txBox="1"/>
          <p:nvPr/>
        </p:nvSpPr>
        <p:spPr>
          <a:xfrm>
            <a:off x="2677328" y="4723633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FABAD1-475B-4ADA-9051-710D834C1E5B}"/>
              </a:ext>
            </a:extLst>
          </p:cNvPr>
          <p:cNvSpPr txBox="1"/>
          <p:nvPr/>
        </p:nvSpPr>
        <p:spPr>
          <a:xfrm>
            <a:off x="3252564" y="4768396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F9DEBB-13FB-4DFF-B6F6-B6CA5F66794B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4141177"/>
            <a:ext cx="592018" cy="608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5E305-A840-471F-B21E-93BBB1C4CEEB}"/>
              </a:ext>
            </a:extLst>
          </p:cNvPr>
          <p:cNvSpPr txBox="1"/>
          <p:nvPr/>
        </p:nvSpPr>
        <p:spPr>
          <a:xfrm>
            <a:off x="4702853" y="4749942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3D9117-D6CF-49C9-AE72-80EEAD098631}"/>
              </a:ext>
            </a:extLst>
          </p:cNvPr>
          <p:cNvSpPr txBox="1"/>
          <p:nvPr/>
        </p:nvSpPr>
        <p:spPr>
          <a:xfrm>
            <a:off x="4206384" y="5644661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==   d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4A5895-758B-4008-8977-D8FECC157B75}"/>
              </a:ext>
            </a:extLst>
          </p:cNvPr>
          <p:cNvCxnSpPr>
            <a:cxnSpLocks/>
          </p:cNvCxnSpPr>
          <p:nvPr/>
        </p:nvCxnSpPr>
        <p:spPr>
          <a:xfrm flipV="1">
            <a:off x="4353355" y="5209415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E896C5-7D5B-4E1B-B392-A2FADC3C039B}"/>
              </a:ext>
            </a:extLst>
          </p:cNvPr>
          <p:cNvCxnSpPr/>
          <p:nvPr/>
        </p:nvCxnSpPr>
        <p:spPr>
          <a:xfrm flipV="1">
            <a:off x="4877599" y="5216002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00C1F44-D9AA-47DA-9A27-85BB461D4FAD}"/>
              </a:ext>
            </a:extLst>
          </p:cNvPr>
          <p:cNvCxnSpPr>
            <a:cxnSpLocks/>
          </p:cNvCxnSpPr>
          <p:nvPr/>
        </p:nvCxnSpPr>
        <p:spPr>
          <a:xfrm flipH="1" flipV="1">
            <a:off x="5026706" y="5216002"/>
            <a:ext cx="401260" cy="485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1FAF47-093E-4185-B63E-7315070BC19B}"/>
              </a:ext>
            </a:extLst>
          </p:cNvPr>
          <p:cNvSpPr txBox="1"/>
          <p:nvPr/>
        </p:nvSpPr>
        <p:spPr>
          <a:xfrm flipH="1">
            <a:off x="5103102" y="4657608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263531B-4F95-4B5C-9FF6-0B4D11B9F9A6}"/>
              </a:ext>
            </a:extLst>
          </p:cNvPr>
          <p:cNvCxnSpPr>
            <a:cxnSpLocks/>
          </p:cNvCxnSpPr>
          <p:nvPr/>
        </p:nvCxnSpPr>
        <p:spPr>
          <a:xfrm flipH="1" flipV="1">
            <a:off x="3369564" y="4141177"/>
            <a:ext cx="1467369" cy="618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C770F6-CF8C-4731-94D7-BF7DF8979C13}"/>
              </a:ext>
            </a:extLst>
          </p:cNvPr>
          <p:cNvSpPr txBox="1"/>
          <p:nvPr/>
        </p:nvSpPr>
        <p:spPr>
          <a:xfrm>
            <a:off x="2659307" y="3657046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7D33F2-E104-497F-BDEF-6A9C756506C9}"/>
              </a:ext>
            </a:extLst>
          </p:cNvPr>
          <p:cNvSpPr txBox="1"/>
          <p:nvPr/>
        </p:nvSpPr>
        <p:spPr>
          <a:xfrm flipH="1">
            <a:off x="1179151" y="3676378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45537E-1B51-4E02-A3CF-10B7543A0282}"/>
              </a:ext>
            </a:extLst>
          </p:cNvPr>
          <p:cNvSpPr txBox="1"/>
          <p:nvPr/>
        </p:nvSpPr>
        <p:spPr>
          <a:xfrm>
            <a:off x="3562017" y="355051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6E2083-CA9D-4D54-975A-BAE76F3F1B19}"/>
              </a:ext>
            </a:extLst>
          </p:cNvPr>
          <p:cNvSpPr txBox="1"/>
          <p:nvPr/>
        </p:nvSpPr>
        <p:spPr>
          <a:xfrm>
            <a:off x="2657798" y="2838868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AE1758-2D1C-403A-8D6D-C3D0E37DE51E}"/>
              </a:ext>
            </a:extLst>
          </p:cNvPr>
          <p:cNvCxnSpPr>
            <a:cxnSpLocks/>
          </p:cNvCxnSpPr>
          <p:nvPr/>
        </p:nvCxnSpPr>
        <p:spPr>
          <a:xfrm flipV="1">
            <a:off x="2832544" y="3343719"/>
            <a:ext cx="0" cy="282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306C8B9-D7EC-4D09-893D-716B7327E929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3382948"/>
            <a:ext cx="582939" cy="2433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0C6DC7-56C7-4CC7-BE0D-94467212F817}"/>
              </a:ext>
            </a:extLst>
          </p:cNvPr>
          <p:cNvCxnSpPr>
            <a:cxnSpLocks/>
          </p:cNvCxnSpPr>
          <p:nvPr/>
        </p:nvCxnSpPr>
        <p:spPr>
          <a:xfrm flipV="1">
            <a:off x="729760" y="3357468"/>
            <a:ext cx="1755816" cy="3548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1C13A62-4775-4EEA-A7F5-9782472A9C5B}"/>
              </a:ext>
            </a:extLst>
          </p:cNvPr>
          <p:cNvSpPr txBox="1"/>
          <p:nvPr/>
        </p:nvSpPr>
        <p:spPr>
          <a:xfrm flipH="1">
            <a:off x="1176627" y="2676705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6649EA5-E0D9-4D2B-87D7-52BB4A15F946}"/>
              </a:ext>
            </a:extLst>
          </p:cNvPr>
          <p:cNvSpPr txBox="1"/>
          <p:nvPr/>
        </p:nvSpPr>
        <p:spPr>
          <a:xfrm>
            <a:off x="3752165" y="2838868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4B5BBB-E7EC-4745-A6E6-9A787922B1BB}"/>
              </a:ext>
            </a:extLst>
          </p:cNvPr>
          <p:cNvSpPr txBox="1"/>
          <p:nvPr/>
        </p:nvSpPr>
        <p:spPr>
          <a:xfrm>
            <a:off x="4350706" y="2869507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B4E87C-5AA7-4DB0-A69A-11590CB98F18}"/>
              </a:ext>
            </a:extLst>
          </p:cNvPr>
          <p:cNvSpPr txBox="1"/>
          <p:nvPr/>
        </p:nvSpPr>
        <p:spPr>
          <a:xfrm>
            <a:off x="5410198" y="3403660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==   f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102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7FA56E-97B2-4027-84E8-57564C9C0CF8}"/>
              </a:ext>
            </a:extLst>
          </p:cNvPr>
          <p:cNvSpPr txBox="1"/>
          <p:nvPr/>
        </p:nvSpPr>
        <p:spPr>
          <a:xfrm>
            <a:off x="8783515" y="167586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102: if c==d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FF686-30B1-4B31-98B6-9326C1F79E84}"/>
              </a:ext>
            </a:extLst>
          </p:cNvPr>
          <p:cNvSpPr txBox="1"/>
          <p:nvPr/>
        </p:nvSpPr>
        <p:spPr>
          <a:xfrm>
            <a:off x="8783515" y="216290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103: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3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1E457982-E87D-46F2-B143-668BD5B6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86" y="3946693"/>
            <a:ext cx="5377138" cy="212768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517" y="160526"/>
            <a:ext cx="5774714" cy="643913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198B-0BEC-40B5-88C1-01AC4C49F5C1}"/>
              </a:ext>
            </a:extLst>
          </p:cNvPr>
          <p:cNvSpPr txBox="1"/>
          <p:nvPr/>
        </p:nvSpPr>
        <p:spPr>
          <a:xfrm>
            <a:off x="729761" y="5644661"/>
            <a:ext cx="219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  ==   b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63BA9BD-5457-465E-8BDC-D22EBB4D3125}"/>
              </a:ext>
            </a:extLst>
          </p:cNvPr>
          <p:cNvCxnSpPr/>
          <p:nvPr/>
        </p:nvCxnSpPr>
        <p:spPr>
          <a:xfrm flipV="1">
            <a:off x="2012338" y="5249008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628173-70D4-4D6B-B207-35D1F1E4917B}"/>
              </a:ext>
            </a:extLst>
          </p:cNvPr>
          <p:cNvCxnSpPr>
            <a:cxnSpLocks/>
          </p:cNvCxnSpPr>
          <p:nvPr/>
        </p:nvCxnSpPr>
        <p:spPr>
          <a:xfrm flipV="1">
            <a:off x="1462454" y="5249008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107F2F-862E-487E-A5B3-3EB25DB0C66C}"/>
              </a:ext>
            </a:extLst>
          </p:cNvPr>
          <p:cNvCxnSpPr>
            <a:cxnSpLocks/>
          </p:cNvCxnSpPr>
          <p:nvPr/>
        </p:nvCxnSpPr>
        <p:spPr>
          <a:xfrm flipH="1" flipV="1">
            <a:off x="2206869" y="5249008"/>
            <a:ext cx="329714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83EC7F-091B-426D-8405-AE043E89EABC}"/>
              </a:ext>
            </a:extLst>
          </p:cNvPr>
          <p:cNvSpPr txBox="1"/>
          <p:nvPr/>
        </p:nvSpPr>
        <p:spPr>
          <a:xfrm>
            <a:off x="1837592" y="4754171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7663C-7E11-4141-8512-6674A2847F8A}"/>
              </a:ext>
            </a:extLst>
          </p:cNvPr>
          <p:cNvSpPr txBox="1"/>
          <p:nvPr/>
        </p:nvSpPr>
        <p:spPr>
          <a:xfrm flipH="1">
            <a:off x="730508" y="475444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={101}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80DBA2-78AE-4619-804E-89A0AD02D173}"/>
              </a:ext>
            </a:extLst>
          </p:cNvPr>
          <p:cNvCxnSpPr>
            <a:cxnSpLocks/>
          </p:cNvCxnSpPr>
          <p:nvPr/>
        </p:nvCxnSpPr>
        <p:spPr>
          <a:xfrm flipV="1">
            <a:off x="2032488" y="4141177"/>
            <a:ext cx="504095" cy="613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F36EB0-128F-4861-81B1-25F537957A34}"/>
              </a:ext>
            </a:extLst>
          </p:cNvPr>
          <p:cNvCxnSpPr/>
          <p:nvPr/>
        </p:nvCxnSpPr>
        <p:spPr>
          <a:xfrm flipV="1">
            <a:off x="2834053" y="4141177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4D6E1B-A2E1-4F03-A27D-B2089C864DF1}"/>
              </a:ext>
            </a:extLst>
          </p:cNvPr>
          <p:cNvSpPr txBox="1"/>
          <p:nvPr/>
        </p:nvSpPr>
        <p:spPr>
          <a:xfrm>
            <a:off x="2677328" y="4723633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FABAD1-475B-4ADA-9051-710D834C1E5B}"/>
              </a:ext>
            </a:extLst>
          </p:cNvPr>
          <p:cNvSpPr txBox="1"/>
          <p:nvPr/>
        </p:nvSpPr>
        <p:spPr>
          <a:xfrm>
            <a:off x="3252564" y="4768396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F9DEBB-13FB-4DFF-B6F6-B6CA5F66794B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4141177"/>
            <a:ext cx="592018" cy="608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5E305-A840-471F-B21E-93BBB1C4CEEB}"/>
              </a:ext>
            </a:extLst>
          </p:cNvPr>
          <p:cNvSpPr txBox="1"/>
          <p:nvPr/>
        </p:nvSpPr>
        <p:spPr>
          <a:xfrm>
            <a:off x="4702853" y="4749942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3D9117-D6CF-49C9-AE72-80EEAD098631}"/>
              </a:ext>
            </a:extLst>
          </p:cNvPr>
          <p:cNvSpPr txBox="1"/>
          <p:nvPr/>
        </p:nvSpPr>
        <p:spPr>
          <a:xfrm>
            <a:off x="4206384" y="5644661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==   d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4A5895-758B-4008-8977-D8FECC157B75}"/>
              </a:ext>
            </a:extLst>
          </p:cNvPr>
          <p:cNvCxnSpPr>
            <a:cxnSpLocks/>
          </p:cNvCxnSpPr>
          <p:nvPr/>
        </p:nvCxnSpPr>
        <p:spPr>
          <a:xfrm flipV="1">
            <a:off x="4353355" y="5209415"/>
            <a:ext cx="375138" cy="492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E896C5-7D5B-4E1B-B392-A2FADC3C039B}"/>
              </a:ext>
            </a:extLst>
          </p:cNvPr>
          <p:cNvCxnSpPr/>
          <p:nvPr/>
        </p:nvCxnSpPr>
        <p:spPr>
          <a:xfrm flipV="1">
            <a:off x="4877599" y="5216002"/>
            <a:ext cx="0" cy="4923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00C1F44-D9AA-47DA-9A27-85BB461D4FAD}"/>
              </a:ext>
            </a:extLst>
          </p:cNvPr>
          <p:cNvCxnSpPr>
            <a:cxnSpLocks/>
          </p:cNvCxnSpPr>
          <p:nvPr/>
        </p:nvCxnSpPr>
        <p:spPr>
          <a:xfrm flipH="1" flipV="1">
            <a:off x="5026706" y="5216002"/>
            <a:ext cx="401260" cy="485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1FAF47-093E-4185-B63E-7315070BC19B}"/>
              </a:ext>
            </a:extLst>
          </p:cNvPr>
          <p:cNvSpPr txBox="1"/>
          <p:nvPr/>
        </p:nvSpPr>
        <p:spPr>
          <a:xfrm flipH="1">
            <a:off x="5103102" y="4657608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263531B-4F95-4B5C-9FF6-0B4D11B9F9A6}"/>
              </a:ext>
            </a:extLst>
          </p:cNvPr>
          <p:cNvCxnSpPr>
            <a:cxnSpLocks/>
          </p:cNvCxnSpPr>
          <p:nvPr/>
        </p:nvCxnSpPr>
        <p:spPr>
          <a:xfrm flipH="1" flipV="1">
            <a:off x="3369564" y="4141177"/>
            <a:ext cx="1467369" cy="618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C770F6-CF8C-4731-94D7-BF7DF8979C13}"/>
              </a:ext>
            </a:extLst>
          </p:cNvPr>
          <p:cNvSpPr txBox="1"/>
          <p:nvPr/>
        </p:nvSpPr>
        <p:spPr>
          <a:xfrm>
            <a:off x="2659307" y="3657046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7D33F2-E104-497F-BDEF-6A9C756506C9}"/>
              </a:ext>
            </a:extLst>
          </p:cNvPr>
          <p:cNvSpPr txBox="1"/>
          <p:nvPr/>
        </p:nvSpPr>
        <p:spPr>
          <a:xfrm flipH="1">
            <a:off x="1179151" y="3676378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3EFCE-B08C-4398-8792-489D50A2FBE7}"/>
              </a:ext>
            </a:extLst>
          </p:cNvPr>
          <p:cNvSpPr txBox="1"/>
          <p:nvPr/>
        </p:nvSpPr>
        <p:spPr>
          <a:xfrm>
            <a:off x="425529" y="362626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45537E-1B51-4E02-A3CF-10B7543A0282}"/>
              </a:ext>
            </a:extLst>
          </p:cNvPr>
          <p:cNvSpPr txBox="1"/>
          <p:nvPr/>
        </p:nvSpPr>
        <p:spPr>
          <a:xfrm>
            <a:off x="3562017" y="355051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6E2083-CA9D-4D54-975A-BAE76F3F1B19}"/>
              </a:ext>
            </a:extLst>
          </p:cNvPr>
          <p:cNvSpPr txBox="1"/>
          <p:nvPr/>
        </p:nvSpPr>
        <p:spPr>
          <a:xfrm>
            <a:off x="2657798" y="2838868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AE1758-2D1C-403A-8D6D-C3D0E37DE51E}"/>
              </a:ext>
            </a:extLst>
          </p:cNvPr>
          <p:cNvCxnSpPr>
            <a:cxnSpLocks/>
          </p:cNvCxnSpPr>
          <p:nvPr/>
        </p:nvCxnSpPr>
        <p:spPr>
          <a:xfrm flipV="1">
            <a:off x="2832544" y="3343719"/>
            <a:ext cx="0" cy="282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306C8B9-D7EC-4D09-893D-716B7327E929}"/>
              </a:ext>
            </a:extLst>
          </p:cNvPr>
          <p:cNvCxnSpPr>
            <a:cxnSpLocks/>
          </p:cNvCxnSpPr>
          <p:nvPr/>
        </p:nvCxnSpPr>
        <p:spPr>
          <a:xfrm flipH="1" flipV="1">
            <a:off x="3131524" y="3382948"/>
            <a:ext cx="582939" cy="2433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0C6DC7-56C7-4CC7-BE0D-94467212F817}"/>
              </a:ext>
            </a:extLst>
          </p:cNvPr>
          <p:cNvCxnSpPr>
            <a:cxnSpLocks/>
          </p:cNvCxnSpPr>
          <p:nvPr/>
        </p:nvCxnSpPr>
        <p:spPr>
          <a:xfrm flipV="1">
            <a:off x="729760" y="3357468"/>
            <a:ext cx="1755816" cy="3548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1C13A62-4775-4EEA-A7F5-9782472A9C5B}"/>
              </a:ext>
            </a:extLst>
          </p:cNvPr>
          <p:cNvSpPr txBox="1"/>
          <p:nvPr/>
        </p:nvSpPr>
        <p:spPr>
          <a:xfrm flipH="1">
            <a:off x="1176627" y="2676705"/>
            <a:ext cx="148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B.t={100,102}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={103}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6649EA5-E0D9-4D2B-87D7-52BB4A15F946}"/>
              </a:ext>
            </a:extLst>
          </p:cNvPr>
          <p:cNvSpPr txBox="1"/>
          <p:nvPr/>
        </p:nvSpPr>
        <p:spPr>
          <a:xfrm>
            <a:off x="3752165" y="2838868"/>
            <a:ext cx="376739" cy="4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4B5BBB-E7EC-4745-A6E6-9A787922B1BB}"/>
              </a:ext>
            </a:extLst>
          </p:cNvPr>
          <p:cNvSpPr txBox="1"/>
          <p:nvPr/>
        </p:nvSpPr>
        <p:spPr>
          <a:xfrm>
            <a:off x="4350706" y="2869507"/>
            <a:ext cx="11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endParaRPr lang="zh-CN" alt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2D0CB1-B7D8-47C8-8A0A-8C243A2AFAA7}"/>
              </a:ext>
            </a:extLst>
          </p:cNvPr>
          <p:cNvSpPr txBox="1"/>
          <p:nvPr/>
        </p:nvSpPr>
        <p:spPr>
          <a:xfrm>
            <a:off x="5909529" y="2842203"/>
            <a:ext cx="3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B4E87C-5AA7-4DB0-A69A-11590CB98F18}"/>
              </a:ext>
            </a:extLst>
          </p:cNvPr>
          <p:cNvSpPr txBox="1"/>
          <p:nvPr/>
        </p:nvSpPr>
        <p:spPr>
          <a:xfrm>
            <a:off x="5410198" y="3403660"/>
            <a:ext cx="187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==   f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C2B5468-55E4-4E27-90FD-F7D13C942FDE}"/>
              </a:ext>
            </a:extLst>
          </p:cNvPr>
          <p:cNvCxnSpPr>
            <a:cxnSpLocks/>
          </p:cNvCxnSpPr>
          <p:nvPr/>
        </p:nvCxnSpPr>
        <p:spPr>
          <a:xfrm flipV="1">
            <a:off x="5647534" y="3269617"/>
            <a:ext cx="261995" cy="3044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BF4E188-9A7A-4DBA-9761-FC015FD29941}"/>
              </a:ext>
            </a:extLst>
          </p:cNvPr>
          <p:cNvCxnSpPr>
            <a:cxnSpLocks/>
          </p:cNvCxnSpPr>
          <p:nvPr/>
        </p:nvCxnSpPr>
        <p:spPr>
          <a:xfrm flipV="1">
            <a:off x="6085075" y="3283114"/>
            <a:ext cx="0" cy="290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17FF24B-EF7C-4544-B9AA-23740F2B6088}"/>
              </a:ext>
            </a:extLst>
          </p:cNvPr>
          <p:cNvCxnSpPr>
            <a:cxnSpLocks/>
          </p:cNvCxnSpPr>
          <p:nvPr/>
        </p:nvCxnSpPr>
        <p:spPr>
          <a:xfrm flipH="1" flipV="1">
            <a:off x="6340589" y="3269617"/>
            <a:ext cx="230662" cy="269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E957AFA-FA7A-4859-9F32-7391D3B214B9}"/>
              </a:ext>
            </a:extLst>
          </p:cNvPr>
          <p:cNvSpPr txBox="1"/>
          <p:nvPr/>
        </p:nvSpPr>
        <p:spPr>
          <a:xfrm flipH="1">
            <a:off x="6333978" y="2736617"/>
            <a:ext cx="118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B.t={104} 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={105}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D28088-74A5-49DF-A7FD-61E2614FD7BA}"/>
              </a:ext>
            </a:extLst>
          </p:cNvPr>
          <p:cNvSpPr txBox="1"/>
          <p:nvPr/>
        </p:nvSpPr>
        <p:spPr>
          <a:xfrm>
            <a:off x="8783515" y="81752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100: if a==b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D83FE0-632D-48A4-B118-8E1C15D1C102}"/>
              </a:ext>
            </a:extLst>
          </p:cNvPr>
          <p:cNvSpPr txBox="1"/>
          <p:nvPr/>
        </p:nvSpPr>
        <p:spPr>
          <a:xfrm>
            <a:off x="8783515" y="123539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101: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102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7FA56E-97B2-4027-84E8-57564C9C0CF8}"/>
              </a:ext>
            </a:extLst>
          </p:cNvPr>
          <p:cNvSpPr txBox="1"/>
          <p:nvPr/>
        </p:nvSpPr>
        <p:spPr>
          <a:xfrm>
            <a:off x="8783515" y="167586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102: if c==d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0FF686-30B1-4B31-98B6-9326C1F79E84}"/>
              </a:ext>
            </a:extLst>
          </p:cNvPr>
          <p:cNvSpPr txBox="1"/>
          <p:nvPr/>
        </p:nvSpPr>
        <p:spPr>
          <a:xfrm>
            <a:off x="8783515" y="216290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103: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12D601E-F07E-4A37-A86A-EC49B8104672}"/>
              </a:ext>
            </a:extLst>
          </p:cNvPr>
          <p:cNvSpPr txBox="1"/>
          <p:nvPr/>
        </p:nvSpPr>
        <p:spPr>
          <a:xfrm>
            <a:off x="8783515" y="261076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104: if e==f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E97508B-B880-4805-A824-C28C84E41DF7}"/>
              </a:ext>
            </a:extLst>
          </p:cNvPr>
          <p:cNvSpPr txBox="1"/>
          <p:nvPr/>
        </p:nvSpPr>
        <p:spPr>
          <a:xfrm>
            <a:off x="8783515" y="304255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105: </a:t>
            </a:r>
            <a:r>
              <a:rPr lang="en-US" altLang="zh-CN" sz="2000" dirty="0" err="1">
                <a:latin typeface="Consolas" panose="020B0609020204030204" pitchFamily="49" charset="0"/>
              </a:rPr>
              <a:t>goto</a:t>
            </a:r>
            <a:r>
              <a:rPr lang="en-US" altLang="zh-CN" sz="2000" dirty="0">
                <a:latin typeface="Consolas" panose="020B0609020204030204" pitchFamily="49" charset="0"/>
              </a:rPr>
              <a:t> __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3939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923</Words>
  <Application>Microsoft Office PowerPoint</Application>
  <PresentationFormat>宽屏</PresentationFormat>
  <Paragraphs>196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Arial</vt:lpstr>
      <vt:lpstr>Calibri</vt:lpstr>
      <vt:lpstr>Consolas</vt:lpstr>
      <vt:lpstr>Tahoma</vt:lpstr>
      <vt:lpstr>Times New Roman</vt:lpstr>
      <vt:lpstr>Wingdings</vt:lpstr>
      <vt:lpstr>Blends</vt:lpstr>
      <vt:lpstr>习题14.1</vt:lpstr>
      <vt:lpstr>解答</vt:lpstr>
      <vt:lpstr>解答</vt:lpstr>
      <vt:lpstr>解答</vt:lpstr>
      <vt:lpstr>解答</vt:lpstr>
      <vt:lpstr>解答</vt:lpstr>
      <vt:lpstr>解答</vt:lpstr>
      <vt:lpstr>解答</vt:lpstr>
      <vt:lpstr>解答</vt:lpstr>
      <vt:lpstr>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习题14.1</dc:title>
  <dc:creator>^_^ 0_0</dc:creator>
  <cp:lastModifiedBy>^_^ 0_0</cp:lastModifiedBy>
  <cp:revision>11</cp:revision>
  <dcterms:created xsi:type="dcterms:W3CDTF">2021-04-20T05:45:41Z</dcterms:created>
  <dcterms:modified xsi:type="dcterms:W3CDTF">2021-04-20T08:51:42Z</dcterms:modified>
</cp:coreProperties>
</file>