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6D3B1-D20D-42C0-8AB4-C9F1ACA93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14.3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D3B41-F8FA-405C-ADD0-C66A04166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吴添钦</a:t>
            </a:r>
            <a:r>
              <a:rPr lang="en-US" altLang="zh-CN" dirty="0"/>
              <a:t>1180300515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00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F1261-D44E-4E57-8FD5-A801B13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38373-1178-46D3-A17C-C5B6AA84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9CBE45-7BAC-4050-838F-9C68C4AF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00341"/>
            <a:ext cx="739243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7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ABBBF-F683-451B-AE0E-1002744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if </a:t>
            </a:r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2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         </a:t>
            </a:r>
            <a:br>
              <a:rPr lang="en-US" altLang="zh-CN" sz="32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2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代码结构图</a:t>
            </a:r>
            <a:r>
              <a:rPr lang="en-US" altLang="zh-CN" sz="32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7D2BE-A9CD-4EFA-9D86-279EF804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S.nextlist</a:t>
            </a:r>
            <a:r>
              <a:rPr lang="en-US" altLang="zh-CN" dirty="0"/>
              <a:t>={S1.nextlist,B.falselist}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F6B297-BA82-4D18-A77E-3F34AD5F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457263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2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B99B5-14F5-4F98-B389-72EFF959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then </a:t>
            </a:r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2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else</a:t>
            </a:r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S</a:t>
            </a:r>
            <a:r>
              <a:rPr lang="en-US" altLang="zh-CN" sz="32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605F25-8A85-463B-9C1B-08D97AEE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3515207" cy="37782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DFDDEA-2301-4EAD-BBAC-D662C7C692FC}"/>
              </a:ext>
            </a:extLst>
          </p:cNvPr>
          <p:cNvSpPr txBox="1"/>
          <p:nvPr/>
        </p:nvSpPr>
        <p:spPr>
          <a:xfrm>
            <a:off x="2592925" y="5224113"/>
            <a:ext cx="49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S.nextlist</a:t>
            </a:r>
            <a:r>
              <a:rPr lang="en-US" altLang="zh-CN" dirty="0"/>
              <a:t>={S1.nextlist,N.nextlist,S2.nextlist}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8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71A77-2F7C-467C-8C0F-B67C84F9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 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while </a:t>
            </a:r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3600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do </a:t>
            </a:r>
            <a:r>
              <a:rPr lang="en-US" altLang="zh-CN" sz="3600" i="1" kern="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3200" kern="0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A1405-DD95-46A0-BE1E-AAD369AC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S.nextlist</a:t>
            </a:r>
            <a:r>
              <a:rPr lang="en-US" altLang="zh-CN" dirty="0"/>
              <a:t>={</a:t>
            </a:r>
            <a:r>
              <a:rPr lang="en-US" altLang="zh-CN" dirty="0" err="1"/>
              <a:t>B.falselist</a:t>
            </a:r>
            <a:r>
              <a:rPr lang="en-US" altLang="zh-CN" dirty="0"/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BE4234-438F-4541-B846-33B8BDE0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61575"/>
            <a:ext cx="479174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80E51-349E-4626-BE2A-A8136C4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B1BE2-7800-46AC-842F-ABDE398F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S4.nextlist={E3.falselist}</a:t>
            </a:r>
          </a:p>
          <a:p>
            <a:pPr marL="0" indent="0">
              <a:buNone/>
            </a:pPr>
            <a:r>
              <a:rPr lang="en-US" altLang="zh-CN" dirty="0"/>
              <a:t>S5.nextlist={E4.falselist,S2.nextlist}</a:t>
            </a:r>
          </a:p>
          <a:p>
            <a:pPr marL="0" indent="0">
              <a:buNone/>
            </a:pPr>
            <a:r>
              <a:rPr lang="en-US" altLang="zh-CN" dirty="0"/>
              <a:t>S6.nextlist={S3.nextlist}</a:t>
            </a:r>
          </a:p>
          <a:p>
            <a:pPr marL="0" indent="0">
              <a:buNone/>
            </a:pPr>
            <a:r>
              <a:rPr lang="en-US" altLang="zh-CN" dirty="0"/>
              <a:t>S7.nextlist={S4.nextlist,S6.nextlist}</a:t>
            </a:r>
          </a:p>
          <a:p>
            <a:pPr marL="0" indent="0">
              <a:buNone/>
            </a:pPr>
            <a:r>
              <a:rPr lang="en-US" altLang="zh-CN" dirty="0"/>
              <a:t>S8.nextlist={E1.falselist}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94B8B7-2A93-43F3-949A-4E655376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1869"/>
            <a:ext cx="6392167" cy="23053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424D0D-CD0D-4EE5-90F5-B918E080FFBD}"/>
              </a:ext>
            </a:extLst>
          </p:cNvPr>
          <p:cNvSpPr/>
          <p:nvPr/>
        </p:nvSpPr>
        <p:spPr>
          <a:xfrm>
            <a:off x="7996989" y="2759242"/>
            <a:ext cx="850232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562A7F-611F-4A89-8D06-32BEB0682B31}"/>
              </a:ext>
            </a:extLst>
          </p:cNvPr>
          <p:cNvSpPr/>
          <p:nvPr/>
        </p:nvSpPr>
        <p:spPr>
          <a:xfrm>
            <a:off x="7996989" y="3537284"/>
            <a:ext cx="850232" cy="38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78810C-B18F-4CC2-ADD0-EBC471B83FE2}"/>
              </a:ext>
            </a:extLst>
          </p:cNvPr>
          <p:cNvSpPr/>
          <p:nvPr/>
        </p:nvSpPr>
        <p:spPr>
          <a:xfrm>
            <a:off x="7996989" y="4438972"/>
            <a:ext cx="850232" cy="45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CE0948D-9CE0-43B8-9E20-71F89A0300FB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 flipV="1">
            <a:off x="7996989" y="2955758"/>
            <a:ext cx="12700" cy="7762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819C6D3-C6BB-4235-987C-4C113F15136F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7511097" y="4180015"/>
            <a:ext cx="739174" cy="232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55551F5-DF84-440B-A9B5-45D12396774C}"/>
              </a:ext>
            </a:extLst>
          </p:cNvPr>
          <p:cNvCxnSpPr>
            <a:stCxn id="6" idx="3"/>
            <a:endCxn id="8" idx="3"/>
          </p:cNvCxnSpPr>
          <p:nvPr/>
        </p:nvCxnSpPr>
        <p:spPr>
          <a:xfrm>
            <a:off x="8847221" y="2955758"/>
            <a:ext cx="12700" cy="17101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3D3E007-302F-422B-8E2A-704378723023}"/>
              </a:ext>
            </a:extLst>
          </p:cNvPr>
          <p:cNvCxnSpPr/>
          <p:nvPr/>
        </p:nvCxnSpPr>
        <p:spPr>
          <a:xfrm>
            <a:off x="7764379" y="3926731"/>
            <a:ext cx="232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CE31B5C-6359-4FF6-91C0-0590CD3325EB}"/>
              </a:ext>
            </a:extLst>
          </p:cNvPr>
          <p:cNvSpPr/>
          <p:nvPr/>
        </p:nvSpPr>
        <p:spPr>
          <a:xfrm>
            <a:off x="6768766" y="3152274"/>
            <a:ext cx="917408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E4.truelist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96C25C-2DD1-4EFE-AB56-BE63ED053050}"/>
              </a:ext>
            </a:extLst>
          </p:cNvPr>
          <p:cNvSpPr/>
          <p:nvPr/>
        </p:nvSpPr>
        <p:spPr>
          <a:xfrm>
            <a:off x="9168063" y="3537284"/>
            <a:ext cx="915069" cy="38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E4.falselist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9D0270-C37B-497B-B56B-856B8C1BF993}"/>
              </a:ext>
            </a:extLst>
          </p:cNvPr>
          <p:cNvSpPr/>
          <p:nvPr/>
        </p:nvSpPr>
        <p:spPr>
          <a:xfrm>
            <a:off x="6768766" y="4125228"/>
            <a:ext cx="917408" cy="313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S2.nextlist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F93FFE-8E04-4788-BEFB-9617B38A33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09405" y="4892842"/>
            <a:ext cx="12700" cy="7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FD6552-9524-4992-A2F0-FD53E5A42418}"/>
              </a:ext>
            </a:extLst>
          </p:cNvPr>
          <p:cNvCxnSpPr/>
          <p:nvPr/>
        </p:nvCxnSpPr>
        <p:spPr>
          <a:xfrm flipH="1">
            <a:off x="7587915" y="5614737"/>
            <a:ext cx="139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67EDB07-1794-4B21-B21C-346221E1E03D}"/>
              </a:ext>
            </a:extLst>
          </p:cNvPr>
          <p:cNvSpPr/>
          <p:nvPr/>
        </p:nvSpPr>
        <p:spPr>
          <a:xfrm>
            <a:off x="8598568" y="5013158"/>
            <a:ext cx="978820" cy="31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S3.nextlist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EE75DB-F3CD-4BD6-8110-6373A2AC2182}"/>
              </a:ext>
            </a:extLst>
          </p:cNvPr>
          <p:cNvSpPr/>
          <p:nvPr/>
        </p:nvSpPr>
        <p:spPr>
          <a:xfrm>
            <a:off x="7868401" y="5748191"/>
            <a:ext cx="978820" cy="39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S6.nextlist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358556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132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丝状</vt:lpstr>
      <vt:lpstr>习题14.3</vt:lpstr>
      <vt:lpstr>PowerPoint 演示文稿</vt:lpstr>
      <vt:lpstr>S  if B then S1            代码结构图               </vt:lpstr>
      <vt:lpstr>S  if B then S1 else S2</vt:lpstr>
      <vt:lpstr>S  while B do S1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习题14.3</dc:title>
  <dc:creator>w tq</dc:creator>
  <cp:lastModifiedBy>w tq</cp:lastModifiedBy>
  <cp:revision>5</cp:revision>
  <dcterms:created xsi:type="dcterms:W3CDTF">2021-04-21T11:28:26Z</dcterms:created>
  <dcterms:modified xsi:type="dcterms:W3CDTF">2021-04-21T23:38:15Z</dcterms:modified>
</cp:coreProperties>
</file>