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4F39-2CA8-456E-9A00-3F684C5CE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DB26-77E8-4A6A-89E5-2C219FE3F3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820161" y="2465067"/>
            <a:ext cx="8116391" cy="4287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14.4</a:t>
            </a:r>
            <a:endParaRPr lang="zh-CN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6695440" y="5015227"/>
            <a:ext cx="5413832" cy="4287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254241" y="4586472"/>
            <a:ext cx="5994399" cy="4287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1180300403  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王心雷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1180301018  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肖菊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355601" y="268163"/>
            <a:ext cx="7328376" cy="1082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</a:t>
            </a:r>
            <a:r>
              <a:rPr lang="zh-CN" altLang="en-US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回填</a:t>
            </a:r>
            <a:r>
              <a:rPr lang="zh-CN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）所示的</a:t>
            </a:r>
            <a:r>
              <a:rPr lang="en-GB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</a:t>
            </a:r>
            <a:r>
              <a:rPr lang="zh-CN" altLang="en-US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如下</a:t>
            </a:r>
            <a:r>
              <a:rPr lang="en-GB" altLang="zh-CN" sz="20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20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的翻译方案</a:t>
            </a: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sz="1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sz="1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1800" kern="100" baseline="-250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ts val="3800"/>
              </a:lnSpc>
              <a:buSzPct val="100000"/>
              <a:buFont typeface="Arial" panose="020B0604020202020204" pitchFamily="34" charset="0"/>
              <a:buNone/>
              <a:defRPr/>
            </a:pPr>
            <a:endParaRPr lang="en-US" altLang="zh-CN" kern="100" baseline="-250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5459" y="1466719"/>
            <a:ext cx="6206329" cy="4637944"/>
            <a:chOff x="821940" y="1899217"/>
            <a:chExt cx="6206329" cy="4637944"/>
          </a:xfrm>
        </p:grpSpPr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821940" y="1899217"/>
              <a:ext cx="5829616" cy="4357685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8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800" b="1" i="1" dirty="0"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800" b="1" dirty="0"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1800" b="1" dirty="0">
                  <a:ea typeface="楷体_GB2312" pitchFamily="49" charset="-122"/>
                  <a:cs typeface="Times New Roman" panose="02020603050405020304" pitchFamily="18" charset="0"/>
                </a:rPr>
                <a:t> for(</a:t>
              </a:r>
              <a:r>
                <a:rPr lang="en-US" altLang="zh-CN" sz="1800" b="1" i="1" dirty="0"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800" b="1" baseline="-30000" dirty="0">
                  <a:ea typeface="楷体_GB2312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ea typeface="楷体_GB2312" pitchFamily="49" charset="-122"/>
                  <a:cs typeface="Times New Roman" panose="02020603050405020304" pitchFamily="18" charset="0"/>
                </a:rPr>
                <a:t>; </a:t>
              </a:r>
              <a:r>
                <a:rPr lang="en-US" altLang="zh-CN" sz="1800" b="1" i="1" dirty="0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1800" b="1" baseline="-25000" dirty="0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800" b="1" i="1" dirty="0">
                  <a:solidFill>
                    <a:srgbClr val="0070C0"/>
                  </a:solidFill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 dirty="0">
                  <a:ea typeface="楷体_GB2312" pitchFamily="49" charset="-122"/>
                  <a:cs typeface="Times New Roman" panose="02020603050405020304" pitchFamily="18" charset="0"/>
                </a:rPr>
                <a:t>B </a:t>
              </a:r>
              <a:r>
                <a:rPr lang="en-US" altLang="zh-CN" sz="1800" b="1" dirty="0">
                  <a:ea typeface="楷体_GB2312" pitchFamily="49" charset="-122"/>
                  <a:cs typeface="Times New Roman" panose="02020603050405020304" pitchFamily="18" charset="0"/>
                </a:rPr>
                <a:t>;</a:t>
              </a:r>
              <a:r>
                <a:rPr lang="en-US" altLang="zh-CN" sz="1800" b="1" i="1" dirty="0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1800" b="1" baseline="-25000" dirty="0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 dirty="0"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800" b="1" baseline="-30000" dirty="0">
                  <a:ea typeface="楷体_GB2312" pitchFamily="49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baseline="-30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800" b="1" i="1" dirty="0"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1800" b="1" i="1" dirty="0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1800" b="1" baseline="-25000" dirty="0">
                  <a:solidFill>
                    <a:srgbClr val="FF00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 dirty="0"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800" b="1" baseline="-25000" dirty="0"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800" b="1" i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8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{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800"/>
                </a:lnSpc>
                <a:spcBef>
                  <a:spcPct val="0"/>
                </a:spcBef>
                <a:buFont typeface="Symbol" panose="05050102010706020507" pitchFamily="18" charset="2"/>
                <a:buNone/>
                <a:defRPr/>
              </a:pP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	</a:t>
              </a:r>
              <a:r>
                <a:rPr lang="en-US" altLang="zh-CN" sz="1800" b="1" i="1" dirty="0" err="1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S.nextlist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1800" b="1" i="1" dirty="0" err="1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B.falselist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; 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8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backpatch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.nextlist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.quad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);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8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   backpatch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.nextlist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.quad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8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backpatch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(S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.nextlist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.quad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8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backpatch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.nextlist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.quad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);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8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   backpatch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.nextlist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.quad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+mn-ea"/>
              </a:endParaRPr>
            </a:p>
            <a:p>
              <a:pPr algn="just">
                <a:lnSpc>
                  <a:spcPts val="28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    backpatch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1800" b="1" i="1" dirty="0" err="1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B.truelist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en-US" altLang="zh-CN" sz="1800" b="1" baseline="-25000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3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.quad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  <a:sym typeface="+mn-ea"/>
                </a:rPr>
                <a:t>);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2800"/>
                </a:lnSpc>
                <a:spcBef>
                  <a:spcPct val="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}          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88270" y="5399876"/>
              <a:ext cx="2539999" cy="1137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b="1" i="1" dirty="0"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1800" b="1" dirty="0"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baseline="-25000" dirty="0"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800" b="1" dirty="0"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1800" b="1" dirty="0"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l-GR" altLang="zh-CN" sz="1800" b="1" i="1" dirty="0">
                  <a:ea typeface="楷体_GB2312" pitchFamily="49" charset="-122"/>
                  <a:cs typeface="Times New Roman" panose="02020603050405020304" pitchFamily="18" charset="0"/>
                </a:rPr>
                <a:t>ε</a:t>
              </a:r>
              <a:endParaRPr lang="el-GR" altLang="zh-CN" sz="1800" b="1" i="1" baseline="-30000" dirty="0"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ts val="3000"/>
                </a:lnSpc>
                <a:spcBef>
                  <a:spcPct val="0"/>
                </a:spcBef>
                <a:buNone/>
                <a:defRPr/>
              </a:pP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1800" b="1" i="1" dirty="0" err="1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M.quad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1800" b="1" i="1" dirty="0" err="1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nextquad</a:t>
              </a:r>
              <a:r>
                <a:rPr lang="en-US" altLang="zh-CN" sz="1800" b="1" i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chemeClr val="accent5">
                      <a:lumMod val="75000"/>
                    </a:schemeClr>
                  </a:solidFill>
                  <a:ea typeface="楷体_GB2312" pitchFamily="49" charset="-122"/>
                  <a:cs typeface="Times New Roman" panose="02020603050405020304" pitchFamily="18" charset="0"/>
                </a:rPr>
                <a:t>; }</a:t>
              </a:r>
              <a:endPara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  <a:p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422640" y="6492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5601" y="4967611"/>
            <a:ext cx="4414680" cy="218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 i="1" baseline="-25000" dirty="0"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l-GR" altLang="zh-CN" sz="1800" b="1" i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en-US" altLang="zh-CN" sz="1800" b="1" i="1" dirty="0"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1800" b="1" i="1" dirty="0"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 </a:t>
            </a:r>
            <a:endParaRPr lang="en-US" altLang="zh-CN" sz="1800" b="1" dirty="0">
              <a:solidFill>
                <a:schemeClr val="accent5">
                  <a:lumMod val="75000"/>
                </a:schemeClr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i="1" dirty="0" err="1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N.nextlist</a:t>
            </a: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b="1" i="1" dirty="0" err="1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makelist</a:t>
            </a: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b="1" i="1" dirty="0" err="1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nextquad</a:t>
            </a: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);  </a:t>
            </a:r>
            <a:endParaRPr lang="en-US" altLang="zh-CN" sz="1800" b="1" dirty="0">
              <a:solidFill>
                <a:schemeClr val="accent5">
                  <a:lumMod val="75000"/>
                </a:schemeClr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ts val="28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b="1" i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gen</a:t>
            </a: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(‘</a:t>
            </a:r>
            <a:r>
              <a:rPr lang="en-US" altLang="zh-CN" sz="1800" b="1" i="1" dirty="0" err="1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goto</a:t>
            </a: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_’); </a:t>
            </a:r>
            <a:endParaRPr lang="en-US" altLang="zh-CN" sz="1800" b="1" dirty="0">
              <a:solidFill>
                <a:schemeClr val="accent5">
                  <a:lumMod val="75000"/>
                </a:schemeClr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1800" b="1" dirty="0">
              <a:solidFill>
                <a:schemeClr val="accent5">
                  <a:lumMod val="75000"/>
                </a:schemeClr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1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40" y="0"/>
            <a:ext cx="5273675" cy="660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181440" y="-1181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181440" y="-72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84219" y="5514766"/>
            <a:ext cx="12356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50000"/>
                  </a:schemeClr>
                </a:solidFill>
              </a:rPr>
              <a:t>2.</a:t>
            </a:r>
            <a:endParaRPr lang="zh-CN" alt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3605" y="1245870"/>
            <a:ext cx="415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例子</a:t>
            </a:r>
            <a:r>
              <a:rPr lang="en-US" altLang="zh-CN"/>
              <a:t>for(int i=0;i&lt;5;i++)a=13;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131300" y="1466850"/>
            <a:ext cx="63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endParaRPr lang="en-US" altLang="zh-CN" b="1" baseline="-25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9000" y="2514600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endParaRPr lang="en-US" altLang="zh-CN" b="1" baseline="-25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09000" y="4180840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endParaRPr lang="en-US" altLang="zh-CN" baseline="-25000"/>
          </a:p>
        </p:txBody>
      </p:sp>
      <p:sp>
        <p:nvSpPr>
          <p:cNvPr id="8" name="文本框 7"/>
          <p:cNvSpPr txBox="1"/>
          <p:nvPr/>
        </p:nvSpPr>
        <p:spPr>
          <a:xfrm>
            <a:off x="8842375" y="3244850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en-US" altLang="zh-CN" b="1" baseline="-25000">
                <a:solidFill>
                  <a:schemeClr val="tx1"/>
                </a:solidFill>
              </a:rPr>
              <a:t>1</a:t>
            </a:r>
            <a:endParaRPr lang="en-US" altLang="zh-CN" b="1" baseline="-250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42375" y="4967605"/>
            <a:ext cx="55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N</a:t>
            </a:r>
            <a:r>
              <a:rPr lang="en-US" altLang="zh-CN" b="1" baseline="-25000">
                <a:solidFill>
                  <a:schemeClr val="tx1"/>
                </a:solidFill>
              </a:rPr>
              <a:t>2</a:t>
            </a:r>
            <a:endParaRPr lang="en-US" altLang="zh-CN" b="1" baseline="-2500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69200" y="5694045"/>
            <a:ext cx="353695" cy="410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81085" y="851535"/>
            <a:ext cx="800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int i=0</a:t>
            </a:r>
            <a:r>
              <a:rPr lang="en-US" altLang="zh-CN" sz="1600"/>
              <a:t>;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8681085" y="190182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1600"/>
              <a:t> i&lt;5?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632825" y="2882900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1600"/>
              <a:t>i++;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8607425" y="4599305"/>
            <a:ext cx="87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  </a:t>
            </a:r>
            <a:r>
              <a:rPr lang="en-US" altLang="zh-CN" sz="1600"/>
              <a:t>a=13;</a:t>
            </a:r>
            <a:endParaRPr lang="en-US" altLang="zh-CN" sz="1600"/>
          </a:p>
        </p:txBody>
      </p:sp>
      <p:sp>
        <p:nvSpPr>
          <p:cNvPr id="23" name="椭圆 22"/>
          <p:cNvSpPr/>
          <p:nvPr/>
        </p:nvSpPr>
        <p:spPr>
          <a:xfrm>
            <a:off x="10610215" y="6365240"/>
            <a:ext cx="83820" cy="127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演示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华文楷体</vt:lpstr>
      <vt:lpstr>微软雅黑</vt:lpstr>
      <vt:lpstr>Times New Roman</vt:lpstr>
      <vt:lpstr>Symbol</vt:lpstr>
      <vt:lpstr>楷体_GB2312</vt:lpstr>
      <vt:lpstr>等线 Light</vt:lpstr>
      <vt:lpstr>Arial Unicode MS</vt:lpstr>
      <vt:lpstr>等线</vt:lpstr>
      <vt:lpstr>Calibri</vt:lpstr>
      <vt:lpstr>新宋体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菊 肖</dc:creator>
  <cp:lastModifiedBy>papapa</cp:lastModifiedBy>
  <cp:revision>12</cp:revision>
  <dcterms:created xsi:type="dcterms:W3CDTF">2021-04-20T09:21:00Z</dcterms:created>
  <dcterms:modified xsi:type="dcterms:W3CDTF">2021-04-21T11:04:48Z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EEBAE10C0A63438A80A59D945FA9CFCC</vt:lpwstr>
  </property>
  <property fmtid="{D5CDD505-2E9C-101B-9397-08002B2CF9AE}" pid="3" name="KSOProductBuildVer">
    <vt:lpwstr>2052-11.1.0.10359</vt:lpwstr>
  </property>
</Properties>
</file>