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72" r:id="rId3"/>
  </p:sldMasterIdLst>
  <p:notesMasterIdLst>
    <p:notesMasterId r:id="rId9"/>
  </p:notesMasterIdLst>
  <p:sldIdLst>
    <p:sldId id="256" r:id="rId4"/>
    <p:sldId id="585" r:id="rId5"/>
    <p:sldId id="706" r:id="rId6"/>
    <p:sldId id="769" r:id="rId7"/>
    <p:sldId id="118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244" autoAdjust="0"/>
  </p:normalViewPr>
  <p:slideViewPr>
    <p:cSldViewPr snapToGrid="0">
      <p:cViewPr varScale="1">
        <p:scale>
          <a:sx n="59" d="100"/>
          <a:sy n="59" d="100"/>
        </p:scale>
        <p:origin x="9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5BAC6-E0FA-46C7-8B4B-BDBC014AD3DB}"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EC041-7942-44BD-B96A-0F518378D1C1}" type="slidenum">
              <a:rPr lang="zh-CN" altLang="en-US" smtClean="0"/>
              <a:t>‹#›</a:t>
            </a:fld>
            <a:endParaRPr lang="zh-CN" altLang="en-US"/>
          </a:p>
        </p:txBody>
      </p:sp>
    </p:spTree>
    <p:extLst>
      <p:ext uri="{BB962C8B-B14F-4D97-AF65-F5344CB8AC3E}">
        <p14:creationId xmlns:p14="http://schemas.microsoft.com/office/powerpoint/2010/main" val="3734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505">
              <a:defRPr>
                <a:solidFill>
                  <a:schemeClr val="tx1"/>
                </a:solidFill>
                <a:latin typeface="Tahoma" panose="020B0604030504040204" pitchFamily="34" charset="0"/>
                <a:ea typeface="宋体" panose="02010600030101010101" pitchFamily="2" charset="-122"/>
              </a:defRPr>
            </a:lvl1pPr>
            <a:lvl2pPr marL="775335" indent="-298450" defTabSz="992505">
              <a:defRPr>
                <a:solidFill>
                  <a:schemeClr val="tx1"/>
                </a:solidFill>
                <a:latin typeface="Tahoma" panose="020B0604030504040204" pitchFamily="34" charset="0"/>
                <a:ea typeface="宋体" panose="02010600030101010101" pitchFamily="2" charset="-122"/>
              </a:defRPr>
            </a:lvl2pPr>
            <a:lvl3pPr marL="1192530" indent="-238760" defTabSz="992505">
              <a:defRPr>
                <a:solidFill>
                  <a:schemeClr val="tx1"/>
                </a:solidFill>
                <a:latin typeface="Tahoma" panose="020B0604030504040204" pitchFamily="34" charset="0"/>
                <a:ea typeface="宋体" panose="02010600030101010101" pitchFamily="2" charset="-122"/>
              </a:defRPr>
            </a:lvl3pPr>
            <a:lvl4pPr marL="1670050" indent="-238760" defTabSz="992505">
              <a:defRPr>
                <a:solidFill>
                  <a:schemeClr val="tx1"/>
                </a:solidFill>
                <a:latin typeface="Tahoma" panose="020B0604030504040204" pitchFamily="34" charset="0"/>
                <a:ea typeface="宋体" panose="02010600030101010101" pitchFamily="2" charset="-122"/>
              </a:defRPr>
            </a:lvl4pPr>
            <a:lvl5pPr marL="2146935" indent="-238760" defTabSz="992505">
              <a:defRPr>
                <a:solidFill>
                  <a:schemeClr val="tx1"/>
                </a:solidFill>
                <a:latin typeface="Tahoma" panose="020B0604030504040204" pitchFamily="34" charset="0"/>
                <a:ea typeface="宋体" panose="02010600030101010101" pitchFamily="2" charset="-122"/>
              </a:defRPr>
            </a:lvl5pPr>
            <a:lvl6pPr marL="2624455" indent="-238760" defTabSz="99250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101340" indent="-238760" defTabSz="99250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78225" indent="-238760" defTabSz="99250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55745" indent="-238760" defTabSz="99250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92505" rtl="0" eaLnBrk="1" fontAlgn="auto" latinLnBrk="0" hangingPunct="1">
              <a:lnSpc>
                <a:spcPct val="100000"/>
              </a:lnSpc>
              <a:spcBef>
                <a:spcPts val="0"/>
              </a:spcBef>
              <a:spcAft>
                <a:spcPts val="0"/>
              </a:spcAft>
              <a:buClrTx/>
              <a:buSzTx/>
              <a:buFontTx/>
              <a:buNone/>
              <a:tabLst/>
              <a:defRPr/>
            </a:pPr>
            <a:fld id="{5D7A4135-46EF-4BA2-95B9-F5F844552F5A}"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92505" rtl="0" eaLnBrk="1" fontAlgn="auto" latinLnBrk="0" hangingPunct="1">
                <a:lnSpc>
                  <a:spcPct val="100000"/>
                </a:lnSpc>
                <a:spcBef>
                  <a:spcPts val="0"/>
                </a:spcBef>
                <a:spcAft>
                  <a:spcPts val="0"/>
                </a:spcAft>
                <a:buClrTx/>
                <a:buSzTx/>
                <a:buFontTx/>
                <a:buNone/>
                <a:tabLst/>
                <a:defRPr/>
              </a:pPr>
              <a:t>2</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0C1A066F-115D-47ED-9EDE-A34A71A12FF9}"/>
              </a:ext>
            </a:extLst>
          </p:cNvPr>
          <p:cNvSpPr txBox="1">
            <a:spLocks noGrp="1" noChangeArrowheads="1"/>
          </p:cNvSpPr>
          <p:nvPr/>
        </p:nvSpPr>
        <p:spPr bwMode="auto">
          <a:xfrm>
            <a:off x="5621755" y="6456869"/>
            <a:ext cx="4302553" cy="33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06" tIns="44053" rIns="88106" bIns="44053"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12A0CB-D29C-45B6-A716-568A5C354A97}"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4803" name="Rectangle 2">
            <a:extLst>
              <a:ext uri="{FF2B5EF4-FFF2-40B4-BE49-F238E27FC236}">
                <a16:creationId xmlns:a16="http://schemas.microsoft.com/office/drawing/2014/main" id="{A6491EAD-3295-4E44-AC52-05D331BB0197}"/>
              </a:ext>
            </a:extLst>
          </p:cNvPr>
          <p:cNvSpPr>
            <a:spLocks noGrp="1" noRot="1" noChangeAspect="1" noChangeArrowheads="1" noTextEdit="1"/>
          </p:cNvSpPr>
          <p:nvPr>
            <p:ph type="sldImg"/>
          </p:nvPr>
        </p:nvSpPr>
        <p:spPr>
          <a:ln/>
        </p:spPr>
      </p:sp>
      <p:sp>
        <p:nvSpPr>
          <p:cNvPr id="204804" name="Rectangle 3">
            <a:extLst>
              <a:ext uri="{FF2B5EF4-FFF2-40B4-BE49-F238E27FC236}">
                <a16:creationId xmlns:a16="http://schemas.microsoft.com/office/drawing/2014/main" id="{C38951C3-424D-424D-B856-678237E71A0A}"/>
              </a:ext>
            </a:extLst>
          </p:cNvPr>
          <p:cNvSpPr>
            <a:spLocks noGrp="1" noChangeArrowheads="1"/>
          </p:cNvSpPr>
          <p:nvPr>
            <p:ph type="body" idx="1"/>
          </p:nvPr>
        </p:nvSpPr>
        <p:spPr>
          <a:xfrm>
            <a:off x="1323863" y="3228978"/>
            <a:ext cx="7278913" cy="30585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dirty="0"/>
              <a:t>1.</a:t>
            </a:r>
            <a:r>
              <a:rPr lang="zh-CN" altLang="en-US" dirty="0"/>
              <a:t>因为后面会根据</a:t>
            </a:r>
            <a:r>
              <a:rPr lang="en-US" altLang="zh-CN" dirty="0"/>
              <a:t>E</a:t>
            </a:r>
            <a:r>
              <a:rPr lang="zh-CN" altLang="en-US" dirty="0"/>
              <a:t>的值判断执行哪一个分支，所以首先将表达式</a:t>
            </a:r>
            <a:r>
              <a:rPr lang="en-US" altLang="zh-CN" dirty="0"/>
              <a:t>E</a:t>
            </a:r>
            <a:r>
              <a:rPr lang="zh-CN" altLang="en-US" dirty="0"/>
              <a:t>的值存放到临时变量</a:t>
            </a:r>
            <a:r>
              <a:rPr lang="en-US" altLang="zh-CN" dirty="0"/>
              <a:t>t</a:t>
            </a:r>
            <a:r>
              <a:rPr lang="zh-CN" altLang="en-US" dirty="0"/>
              <a:t>中，然后生成</a:t>
            </a:r>
            <a:r>
              <a:rPr lang="en-US" altLang="zh-CN" dirty="0"/>
              <a:t>param t</a:t>
            </a:r>
            <a:r>
              <a:rPr lang="zh-CN" altLang="en-US" dirty="0"/>
              <a:t>将表达式的值设置为实参</a:t>
            </a:r>
            <a:endParaRPr lang="en-US" altLang="zh-CN" dirty="0"/>
          </a:p>
          <a:p>
            <a:pPr algn="just" eaLnBrk="1" hangingPunct="1"/>
            <a:r>
              <a:rPr lang="en-US" altLang="zh-CN" dirty="0"/>
              <a:t>2.</a:t>
            </a:r>
            <a:r>
              <a:rPr lang="zh-CN" altLang="en-US" dirty="0"/>
              <a:t>接着生成过程调用语句，调用整个过程；</a:t>
            </a:r>
            <a:endParaRPr lang="en-US" altLang="zh-CN" dirty="0"/>
          </a:p>
          <a:p>
            <a:pPr algn="just" eaLnBrk="1" hangingPunct="1"/>
            <a:r>
              <a:rPr lang="en-US" altLang="zh-CN" dirty="0"/>
              <a:t>3.</a:t>
            </a:r>
            <a:r>
              <a:rPr lang="zh-CN" altLang="en-US" dirty="0"/>
              <a:t>接下来的代码结构与</a:t>
            </a:r>
            <a:r>
              <a:rPr lang="en-US" altLang="zh-CN" dirty="0"/>
              <a:t>switch</a:t>
            </a:r>
            <a:r>
              <a:rPr lang="zh-CN" altLang="en-US" dirty="0"/>
              <a:t>语句的分支测试结构类似：</a:t>
            </a:r>
            <a:endParaRPr lang="en-US" altLang="zh-CN" dirty="0"/>
          </a:p>
          <a:p>
            <a:pPr algn="just" eaLnBrk="1" hangingPunct="1"/>
            <a:r>
              <a:rPr lang="en-US" altLang="zh-CN" dirty="0"/>
              <a:t>	</a:t>
            </a:r>
            <a:r>
              <a:rPr lang="zh-CN" altLang="en-US" dirty="0"/>
              <a:t>首先生成条件跳转语句</a:t>
            </a:r>
            <a:r>
              <a:rPr lang="en-US" altLang="zh-CN" sz="1200" b="1" i="1" dirty="0">
                <a:solidFill>
                  <a:srgbClr val="0080FF"/>
                </a:solidFill>
                <a:latin typeface="Times New Roman" panose="02020603050405020304" pitchFamily="18" charset="0"/>
                <a:ea typeface="楷体_GB2312" pitchFamily="49" charset="-122"/>
              </a:rPr>
              <a:t>t</a:t>
            </a:r>
            <a:r>
              <a:rPr lang="en-US" altLang="zh-CN" sz="1200" b="1" i="1" baseline="-30000" dirty="0">
                <a:solidFill>
                  <a:srgbClr val="0080FF"/>
                </a:solidFill>
                <a:latin typeface="Times New Roman" panose="02020603050405020304" pitchFamily="18" charset="0"/>
                <a:ea typeface="楷体_GB2312" pitchFamily="49" charset="-122"/>
              </a:rPr>
              <a:t> </a:t>
            </a:r>
            <a:r>
              <a:rPr lang="en-US" altLang="zh-CN" sz="1200" b="1" dirty="0">
                <a:solidFill>
                  <a:srgbClr val="0080FF"/>
                </a:solidFill>
                <a:latin typeface="Times New Roman" panose="02020603050405020304" pitchFamily="18" charset="0"/>
                <a:ea typeface="楷体_GB2312" pitchFamily="49" charset="-122"/>
              </a:rPr>
              <a:t>!= </a:t>
            </a:r>
            <a:r>
              <a:rPr lang="en-US" altLang="zh-CN" sz="1200" b="1" i="1" dirty="0">
                <a:solidFill>
                  <a:srgbClr val="0080FF"/>
                </a:solidFill>
                <a:latin typeface="Times New Roman" panose="02020603050405020304" pitchFamily="18" charset="0"/>
                <a:ea typeface="楷体_GB2312" pitchFamily="49" charset="-122"/>
              </a:rPr>
              <a:t>0</a:t>
            </a:r>
            <a:r>
              <a:rPr lang="en-US" altLang="zh-CN" sz="1200" b="1" baseline="-30000" dirty="0">
                <a:solidFill>
                  <a:srgbClr val="0080FF"/>
                </a:solidFill>
                <a:latin typeface="Times New Roman" panose="02020603050405020304" pitchFamily="18" charset="0"/>
                <a:ea typeface="楷体_GB2312" pitchFamily="49" charset="-122"/>
              </a:rPr>
              <a:t> </a:t>
            </a:r>
            <a:r>
              <a:rPr lang="en-US" altLang="zh-CN" sz="1200" b="1" dirty="0" err="1">
                <a:solidFill>
                  <a:srgbClr val="0080FF"/>
                </a:solidFill>
                <a:latin typeface="Times New Roman" panose="02020603050405020304" pitchFamily="18" charset="0"/>
                <a:ea typeface="楷体_GB2312" pitchFamily="49" charset="-122"/>
              </a:rPr>
              <a:t>goto</a:t>
            </a:r>
            <a:r>
              <a:rPr lang="en-US" altLang="zh-CN" sz="1200" b="1" dirty="0">
                <a:solidFill>
                  <a:srgbClr val="0080FF"/>
                </a:solidFill>
                <a:latin typeface="Times New Roman" panose="02020603050405020304" pitchFamily="18" charset="0"/>
                <a:ea typeface="楷体_GB2312" pitchFamily="49" charset="-122"/>
              </a:rPr>
              <a:t> </a:t>
            </a:r>
            <a:r>
              <a:rPr lang="en-US" altLang="zh-CN" sz="1200" b="1" i="1" dirty="0">
                <a:solidFill>
                  <a:srgbClr val="0080FF"/>
                </a:solidFill>
                <a:latin typeface="Times New Roman" panose="02020603050405020304" pitchFamily="18" charset="0"/>
                <a:ea typeface="楷体_GB2312" pitchFamily="49" charset="-122"/>
              </a:rPr>
              <a:t>L</a:t>
            </a:r>
            <a:r>
              <a:rPr lang="en-US" altLang="zh-CN" sz="1200" b="1" baseline="-30000" dirty="0">
                <a:solidFill>
                  <a:srgbClr val="0080FF"/>
                </a:solidFill>
                <a:latin typeface="Times New Roman" panose="02020603050405020304" pitchFamily="18" charset="0"/>
                <a:ea typeface="楷体_GB2312" pitchFamily="49" charset="-122"/>
              </a:rPr>
              <a:t>1</a:t>
            </a:r>
            <a:r>
              <a:rPr lang="zh-CN" altLang="en-US" sz="1200" b="1" baseline="-30000" dirty="0">
                <a:solidFill>
                  <a:srgbClr val="0080FF"/>
                </a:solidFill>
                <a:latin typeface="Times New Roman" panose="02020603050405020304" pitchFamily="18" charset="0"/>
                <a:ea typeface="楷体_GB2312" pitchFamily="49" charset="-122"/>
              </a:rPr>
              <a:t>，</a:t>
            </a:r>
            <a:r>
              <a:rPr lang="en-US" altLang="zh-CN" sz="1200" b="1" i="1" dirty="0">
                <a:solidFill>
                  <a:srgbClr val="0080FF"/>
                </a:solidFill>
                <a:latin typeface="Times New Roman" panose="02020603050405020304" pitchFamily="18" charset="0"/>
                <a:ea typeface="楷体_GB2312" pitchFamily="49" charset="-122"/>
              </a:rPr>
              <a:t>L</a:t>
            </a:r>
            <a:r>
              <a:rPr lang="en-US" altLang="zh-CN" sz="1200" b="1" baseline="-30000" dirty="0">
                <a:solidFill>
                  <a:srgbClr val="0080FF"/>
                </a:solidFill>
                <a:latin typeface="Times New Roman" panose="02020603050405020304" pitchFamily="18" charset="0"/>
                <a:ea typeface="楷体_GB2312" pitchFamily="49" charset="-122"/>
              </a:rPr>
              <a:t>1</a:t>
            </a:r>
            <a:r>
              <a:rPr lang="zh-CN" altLang="en-US" dirty="0"/>
              <a:t>是逗号之后第一条指令的标号，判断下一个条件</a:t>
            </a:r>
            <a:endParaRPr lang="en-US" altLang="zh-CN" dirty="0"/>
          </a:p>
          <a:p>
            <a:pPr algn="just" eaLnBrk="1" hangingPunct="1"/>
            <a:r>
              <a:rPr lang="en-US" altLang="zh-CN" dirty="0"/>
              <a:t>	P1</a:t>
            </a:r>
            <a:r>
              <a:rPr lang="zh-CN" altLang="en-US" dirty="0"/>
              <a:t>之后生成</a:t>
            </a:r>
            <a:r>
              <a:rPr lang="en-US" altLang="zh-CN" dirty="0"/>
              <a:t>P1</a:t>
            </a:r>
            <a:r>
              <a:rPr lang="zh-CN" altLang="en-US" dirty="0"/>
              <a:t>的过程调用语句，因为</a:t>
            </a:r>
            <a:r>
              <a:rPr lang="en-US" altLang="zh-CN" dirty="0"/>
              <a:t>P1</a:t>
            </a:r>
            <a:r>
              <a:rPr lang="zh-CN" altLang="en-US" dirty="0"/>
              <a:t>没有参数，所以这里是</a:t>
            </a:r>
            <a:r>
              <a:rPr lang="en-US" altLang="zh-CN" dirty="0"/>
              <a:t>0</a:t>
            </a:r>
            <a:r>
              <a:rPr lang="zh-CN" altLang="en-US" dirty="0"/>
              <a:t>，之后生成跳转指令</a:t>
            </a:r>
            <a:r>
              <a:rPr lang="en-US" altLang="zh-CN" dirty="0" err="1"/>
              <a:t>goto</a:t>
            </a:r>
            <a:r>
              <a:rPr lang="en-US" altLang="zh-CN" dirty="0"/>
              <a:t> next</a:t>
            </a:r>
            <a:r>
              <a:rPr lang="zh-CN" altLang="en-US" dirty="0"/>
              <a:t>，</a:t>
            </a:r>
            <a:r>
              <a:rPr lang="en-US" altLang="zh-CN" dirty="0"/>
              <a:t>next</a:t>
            </a:r>
            <a:r>
              <a:rPr lang="zh-CN" altLang="en-US" dirty="0"/>
              <a:t>是整个过程调用语句之后的的第一条指令的编号；</a:t>
            </a:r>
            <a:endParaRPr lang="en-US" altLang="zh-CN" dirty="0"/>
          </a:p>
          <a:p>
            <a:pPr algn="just" eaLnBrk="1" hangingPunct="1"/>
            <a:r>
              <a:rPr lang="en-US" altLang="zh-CN" dirty="0"/>
              <a:t>	</a:t>
            </a:r>
            <a:r>
              <a:rPr lang="zh-CN" altLang="en-US" dirty="0"/>
              <a:t>然后</a:t>
            </a:r>
            <a:r>
              <a:rPr lang="en-US" altLang="zh-CN" dirty="0"/>
              <a:t>P2</a:t>
            </a:r>
            <a:r>
              <a:rPr lang="zh-CN" altLang="en-US" dirty="0"/>
              <a:t>的过程与此类似，最后是</a:t>
            </a:r>
            <a:r>
              <a:rPr lang="en-US" altLang="zh-CN" dirty="0"/>
              <a:t>P3</a:t>
            </a:r>
            <a:r>
              <a:rPr lang="zh-CN" altLang="en-US" dirty="0"/>
              <a:t>，</a:t>
            </a:r>
            <a:r>
              <a:rPr lang="en-US" altLang="zh-CN" dirty="0"/>
              <a:t>L2</a:t>
            </a:r>
            <a:r>
              <a:rPr lang="zh-CN" altLang="en-US" dirty="0"/>
              <a:t>是</a:t>
            </a:r>
            <a:r>
              <a:rPr lang="en-US" altLang="zh-CN" dirty="0"/>
              <a:t>P3</a:t>
            </a:r>
            <a:r>
              <a:rPr lang="zh-CN" altLang="en-US" dirty="0"/>
              <a:t>之后的第一条指令的编号，生成过程调用语句。</a:t>
            </a:r>
            <a:endParaRPr lang="en-US" altLang="zh-CN" dirty="0"/>
          </a:p>
          <a:p>
            <a:pPr algn="just" eaLnBrk="1" hangingPunct="1"/>
            <a:r>
              <a:rPr lang="zh-CN" altLang="en-US" dirty="0"/>
              <a:t>然后对其进行进一步的改进，可以将各个分支测试指令集中在一起，放在最后，并且用一个新的标号</a:t>
            </a:r>
            <a:r>
              <a:rPr lang="en-US" altLang="zh-CN" dirty="0"/>
              <a:t>test</a:t>
            </a:r>
            <a:r>
              <a:rPr lang="zh-CN" altLang="en-US" dirty="0"/>
              <a:t>指向为第一条分值测试指令，得到改进后的代码结构图：</a:t>
            </a:r>
            <a:endParaRPr lang="en-US" altLang="zh-CN" dirty="0"/>
          </a:p>
          <a:p>
            <a:pPr algn="just" eaLnBrk="1" hangingPunct="1"/>
            <a:r>
              <a:rPr lang="en-US" altLang="zh-CN" dirty="0"/>
              <a:t>	</a:t>
            </a:r>
            <a:r>
              <a:rPr lang="zh-CN" altLang="en-US" dirty="0"/>
              <a:t>主要的区别在于将设置参数的语句和生成过程调用语句的指令放在了一起，紧接着在调用每个分支过程之前先跳转到</a:t>
            </a:r>
            <a:r>
              <a:rPr lang="en-US" altLang="zh-CN" dirty="0"/>
              <a:t>test</a:t>
            </a:r>
            <a:r>
              <a:rPr lang="zh-CN" altLang="en-US" dirty="0"/>
              <a:t>，也就是这里地</a:t>
            </a:r>
            <a:r>
              <a:rPr lang="en-US" altLang="zh-CN" dirty="0" err="1"/>
              <a:t>goto</a:t>
            </a:r>
            <a:r>
              <a:rPr lang="en-US" altLang="zh-CN" dirty="0"/>
              <a:t> test,</a:t>
            </a:r>
            <a:r>
              <a:rPr lang="zh-CN" altLang="en-US" dirty="0"/>
              <a:t>。。。，这里</a:t>
            </a:r>
            <a:r>
              <a:rPr lang="en-US" altLang="zh-CN" dirty="0"/>
              <a:t>L1</a:t>
            </a:r>
            <a:r>
              <a:rPr lang="zh-CN" altLang="en-US" dirty="0"/>
              <a:t>，</a:t>
            </a:r>
            <a:r>
              <a:rPr lang="en-US" altLang="zh-CN" dirty="0"/>
              <a:t>L2</a:t>
            </a:r>
            <a:r>
              <a:rPr lang="zh-CN" altLang="en-US" dirty="0"/>
              <a:t>，</a:t>
            </a:r>
            <a:r>
              <a:rPr lang="en-US" altLang="zh-CN" dirty="0"/>
              <a:t>L3</a:t>
            </a:r>
            <a:r>
              <a:rPr lang="zh-CN" altLang="en-US" dirty="0"/>
              <a:t>分别是</a:t>
            </a:r>
            <a:r>
              <a:rPr lang="en-US" altLang="zh-CN" dirty="0"/>
              <a:t>P1,P2,P3</a:t>
            </a:r>
            <a:r>
              <a:rPr lang="zh-CN" altLang="en-US" dirty="0"/>
              <a:t>之后的第一条指令的标号，对应着生成每个过程的过程调用语句。</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93D5C5CB-ECCB-4D51-A637-859F897D9AAE}"/>
              </a:ext>
            </a:extLst>
          </p:cNvPr>
          <p:cNvSpPr txBox="1">
            <a:spLocks noGrp="1" noChangeArrowheads="1"/>
          </p:cNvSpPr>
          <p:nvPr/>
        </p:nvSpPr>
        <p:spPr bwMode="auto">
          <a:xfrm>
            <a:off x="5621755" y="6456869"/>
            <a:ext cx="4302553" cy="33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06" tIns="44053" rIns="88106" bIns="44053"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F7733CCD-2C1C-434B-A1F5-427AC6497BDD}" type="slidenum">
              <a:rPr lang="zh-CN" altLang="en-US" sz="1200">
                <a:latin typeface="Arial" panose="020B0604020202020204" pitchFamily="34" charset="0"/>
              </a:rPr>
              <a:pPr algn="r" eaLnBrk="1" hangingPunct="1"/>
              <a:t>4</a:t>
            </a:fld>
            <a:endParaRPr lang="en-US" altLang="zh-CN" sz="1200">
              <a:latin typeface="Arial" panose="020B0604020202020204" pitchFamily="34" charset="0"/>
            </a:endParaRPr>
          </a:p>
        </p:txBody>
      </p:sp>
      <p:sp>
        <p:nvSpPr>
          <p:cNvPr id="210947" name="Rectangle 2">
            <a:extLst>
              <a:ext uri="{FF2B5EF4-FFF2-40B4-BE49-F238E27FC236}">
                <a16:creationId xmlns:a16="http://schemas.microsoft.com/office/drawing/2014/main" id="{5778B691-00B0-46F5-A0D9-9BD2934DC795}"/>
              </a:ext>
            </a:extLst>
          </p:cNvPr>
          <p:cNvSpPr>
            <a:spLocks noGrp="1" noRot="1" noChangeAspect="1" noChangeArrowheads="1" noTextEdit="1"/>
          </p:cNvSpPr>
          <p:nvPr>
            <p:ph type="sldImg"/>
          </p:nvPr>
        </p:nvSpPr>
        <p:spPr>
          <a:ln/>
        </p:spPr>
      </p:sp>
      <p:sp>
        <p:nvSpPr>
          <p:cNvPr id="210948" name="Rectangle 3">
            <a:extLst>
              <a:ext uri="{FF2B5EF4-FFF2-40B4-BE49-F238E27FC236}">
                <a16:creationId xmlns:a16="http://schemas.microsoft.com/office/drawing/2014/main" id="{46F5F227-3A86-4DA8-B8FC-6166431FE152}"/>
              </a:ext>
            </a:extLst>
          </p:cNvPr>
          <p:cNvSpPr>
            <a:spLocks noGrp="1" noChangeArrowheads="1"/>
          </p:cNvSpPr>
          <p:nvPr>
            <p:ph type="body" idx="1"/>
          </p:nvPr>
        </p:nvSpPr>
        <p:spPr>
          <a:xfrm>
            <a:off x="1323863" y="3228978"/>
            <a:ext cx="7278913" cy="30585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zh-CN" altLang="en-US" dirty="0"/>
              <a:t>因为题干要求适用于自底向上的分析，所以应该指的是使用回填技术。</a:t>
            </a:r>
            <a:endParaRPr lang="en-US" altLang="zh-CN" dirty="0"/>
          </a:p>
          <a:p>
            <a:pPr algn="just" eaLnBrk="1" hangingPunct="1">
              <a:spcBef>
                <a:spcPct val="0"/>
              </a:spcBef>
            </a:pPr>
            <a:r>
              <a:rPr lang="zh-CN" altLang="en-US" dirty="0"/>
              <a:t>首先生成临时变量</a:t>
            </a:r>
            <a:r>
              <a:rPr lang="en-US" altLang="zh-CN" dirty="0"/>
              <a:t>t</a:t>
            </a:r>
            <a:r>
              <a:rPr lang="zh-CN" altLang="en-US" dirty="0"/>
              <a:t>用于存放表达式</a:t>
            </a:r>
            <a:r>
              <a:rPr lang="en-US" altLang="zh-CN" dirty="0"/>
              <a:t>E</a:t>
            </a:r>
            <a:r>
              <a:rPr lang="zh-CN" altLang="en-US" dirty="0"/>
              <a:t>的值，然后生成过程调用语句的两条指令，先将表达式的值设为实参，然后生成过程调用指令</a:t>
            </a:r>
            <a:r>
              <a:rPr lang="en-US" altLang="zh-CN" dirty="0"/>
              <a:t>call..</a:t>
            </a:r>
          </a:p>
          <a:p>
            <a:pPr algn="just" eaLnBrk="1" hangingPunct="1">
              <a:spcBef>
                <a:spcPct val="0"/>
              </a:spcBef>
            </a:pPr>
            <a:r>
              <a:rPr lang="zh-CN" altLang="en-US" dirty="0"/>
              <a:t>这里由于只有</a:t>
            </a:r>
            <a:r>
              <a:rPr lang="en-US" altLang="zh-CN" dirty="0"/>
              <a:t>E</a:t>
            </a:r>
            <a:r>
              <a:rPr lang="zh-CN" altLang="en-US" dirty="0"/>
              <a:t>一个参数，因此我们不需要引入队列来存放各个参数的值；</a:t>
            </a:r>
            <a:endParaRPr lang="en-US" altLang="zh-CN" dirty="0"/>
          </a:p>
          <a:p>
            <a:pPr algn="just" eaLnBrk="1" hangingPunct="1">
              <a:spcBef>
                <a:spcPct val="0"/>
              </a:spcBef>
            </a:pPr>
            <a:r>
              <a:rPr lang="zh-CN" altLang="en-US" dirty="0"/>
              <a:t>然后生成一个新的标号</a:t>
            </a:r>
            <a:r>
              <a:rPr lang="en-US" altLang="zh-CN" dirty="0"/>
              <a:t>test</a:t>
            </a:r>
            <a:r>
              <a:rPr lang="zh-CN" altLang="en-US" dirty="0"/>
              <a:t>，然后生成跳转指令</a:t>
            </a:r>
            <a:r>
              <a:rPr lang="en-US" altLang="zh-CN" dirty="0" err="1"/>
              <a:t>goto</a:t>
            </a:r>
            <a:r>
              <a:rPr lang="en-US" altLang="zh-CN" dirty="0"/>
              <a:t> test</a:t>
            </a:r>
          </a:p>
          <a:p>
            <a:pPr algn="just" eaLnBrk="1" hangingPunct="1">
              <a:spcBef>
                <a:spcPct val="0"/>
              </a:spcBef>
            </a:pPr>
            <a:r>
              <a:rPr lang="zh-CN" altLang="en-US" dirty="0"/>
              <a:t>接着生成一个新的标号</a:t>
            </a:r>
            <a:r>
              <a:rPr lang="en-US" altLang="zh-CN" dirty="0"/>
              <a:t>L1</a:t>
            </a:r>
            <a:r>
              <a:rPr lang="zh-CN" altLang="en-US" dirty="0"/>
              <a:t>，并将</a:t>
            </a:r>
            <a:r>
              <a:rPr lang="en-US" altLang="zh-CN" dirty="0"/>
              <a:t>P1</a:t>
            </a:r>
            <a:r>
              <a:rPr lang="zh-CN" altLang="en-US" dirty="0"/>
              <a:t>之后的第一条指令的标号赋给</a:t>
            </a:r>
            <a:r>
              <a:rPr lang="en-US" altLang="zh-CN" dirty="0"/>
              <a:t>L1</a:t>
            </a:r>
            <a:r>
              <a:rPr lang="zh-CN" altLang="en-US" dirty="0"/>
              <a:t>，并使用</a:t>
            </a:r>
            <a:r>
              <a:rPr lang="en-US" altLang="zh-CN" dirty="0"/>
              <a:t>MAP</a:t>
            </a:r>
            <a:r>
              <a:rPr lang="zh-CN" altLang="en-US" dirty="0"/>
              <a:t>函数建立映射，将（</a:t>
            </a:r>
            <a:r>
              <a:rPr lang="en-US" altLang="zh-CN" dirty="0"/>
              <a:t>0</a:t>
            </a:r>
            <a:r>
              <a:rPr lang="zh-CN" altLang="en-US" dirty="0"/>
              <a:t>，</a:t>
            </a:r>
            <a:r>
              <a:rPr lang="en-US" altLang="zh-CN" dirty="0"/>
              <a:t>L1</a:t>
            </a:r>
            <a:r>
              <a:rPr lang="zh-CN" altLang="en-US" dirty="0"/>
              <a:t>）放入映射表中；</a:t>
            </a:r>
            <a:endParaRPr lang="en-US" altLang="zh-CN" dirty="0"/>
          </a:p>
          <a:p>
            <a:pPr algn="just" eaLnBrk="1" hangingPunct="1">
              <a:spcBef>
                <a:spcPct val="0"/>
              </a:spcBef>
            </a:pPr>
            <a:r>
              <a:rPr lang="zh-CN" altLang="en-US" dirty="0"/>
              <a:t>然后读取</a:t>
            </a:r>
            <a:r>
              <a:rPr lang="en-US" altLang="zh-CN" dirty="0"/>
              <a:t>P1</a:t>
            </a:r>
            <a:r>
              <a:rPr lang="zh-CN" altLang="en-US" dirty="0"/>
              <a:t>，</a:t>
            </a:r>
            <a:r>
              <a:rPr lang="en-US" altLang="zh-CN" dirty="0"/>
              <a:t>P1</a:t>
            </a:r>
            <a:r>
              <a:rPr lang="zh-CN" altLang="en-US" dirty="0"/>
              <a:t>之后先生成调用过程</a:t>
            </a:r>
            <a:r>
              <a:rPr lang="en-US" altLang="zh-CN" dirty="0"/>
              <a:t>P1</a:t>
            </a:r>
            <a:r>
              <a:rPr lang="zh-CN" altLang="en-US" dirty="0"/>
              <a:t>的指令，由于</a:t>
            </a:r>
            <a:r>
              <a:rPr lang="en-US" altLang="zh-CN" dirty="0"/>
              <a:t>P1</a:t>
            </a:r>
            <a:r>
              <a:rPr lang="zh-CN" altLang="en-US" dirty="0"/>
              <a:t>没有参数，所以是。。。。，</a:t>
            </a:r>
            <a:endParaRPr lang="en-US" altLang="zh-CN" dirty="0"/>
          </a:p>
          <a:p>
            <a:pPr algn="just" eaLnBrk="1" hangingPunct="1">
              <a:spcBef>
                <a:spcPct val="0"/>
              </a:spcBef>
            </a:pPr>
            <a:r>
              <a:rPr lang="zh-CN" altLang="en-US" dirty="0"/>
              <a:t>然后生成一个新的标号</a:t>
            </a:r>
            <a:r>
              <a:rPr lang="en-US" altLang="zh-CN" dirty="0"/>
              <a:t>next</a:t>
            </a:r>
            <a:r>
              <a:rPr lang="zh-CN" altLang="en-US" dirty="0"/>
              <a:t>，并然后遇到逗号，之后</a:t>
            </a:r>
            <a:r>
              <a:rPr lang="en-US" altLang="zh-CN" dirty="0"/>
              <a:t>P2</a:t>
            </a:r>
            <a:r>
              <a:rPr lang="zh-CN" altLang="en-US" dirty="0"/>
              <a:t>的过程与</a:t>
            </a:r>
            <a:r>
              <a:rPr lang="en-US" altLang="zh-CN" dirty="0"/>
              <a:t>P1</a:t>
            </a:r>
            <a:r>
              <a:rPr lang="zh-CN" altLang="en-US" dirty="0"/>
              <a:t>类似，</a:t>
            </a:r>
            <a:endParaRPr lang="en-US" altLang="zh-CN" dirty="0"/>
          </a:p>
          <a:p>
            <a:pPr marL="0" marR="0" lvl="0" indent="0" algn="just" defTabSz="914400" rtl="0" eaLnBrk="1" fontAlgn="auto" latinLnBrk="0" hangingPunct="1">
              <a:lnSpc>
                <a:spcPct val="100000"/>
              </a:lnSpc>
              <a:spcBef>
                <a:spcPct val="0"/>
              </a:spcBef>
              <a:spcAft>
                <a:spcPts val="0"/>
              </a:spcAft>
              <a:buClrTx/>
              <a:buSzTx/>
              <a:buFontTx/>
              <a:buNone/>
              <a:tabLst/>
              <a:defRPr/>
            </a:pPr>
            <a:r>
              <a:rPr lang="zh-CN" altLang="en-US" dirty="0"/>
              <a:t>然后读到</a:t>
            </a:r>
            <a:r>
              <a:rPr lang="en-US" altLang="zh-CN" dirty="0"/>
              <a:t>P3</a:t>
            </a:r>
            <a:r>
              <a:rPr lang="zh-CN" altLang="en-US" dirty="0"/>
              <a:t>，之后先生成调用过程</a:t>
            </a:r>
            <a:r>
              <a:rPr lang="en-US" altLang="zh-CN" dirty="0"/>
              <a:t>P3</a:t>
            </a:r>
            <a:r>
              <a:rPr lang="zh-CN" altLang="en-US" dirty="0"/>
              <a:t>的指令，然后是条件跳转指令跳转到</a:t>
            </a:r>
            <a:r>
              <a:rPr lang="en-US" altLang="zh-CN" dirty="0"/>
              <a:t>next</a:t>
            </a:r>
            <a:r>
              <a:rPr lang="zh-CN" altLang="en-US" dirty="0"/>
              <a:t>，然后将第一条分支测试指令的标号赋给</a:t>
            </a:r>
            <a:r>
              <a:rPr lang="en-US" altLang="zh-CN" dirty="0"/>
              <a:t>test</a:t>
            </a:r>
            <a:r>
              <a:rPr lang="zh-CN" altLang="en-US" dirty="0"/>
              <a:t>，</a:t>
            </a:r>
            <a:r>
              <a:rPr lang="en-US" altLang="zh-CN" dirty="0"/>
              <a:t>test</a:t>
            </a:r>
            <a:r>
              <a:rPr lang="zh-CN" altLang="en-US" dirty="0"/>
              <a:t>之后就是生成三条分支测试指令，最后将整个过程调用语句之后的第一条指令的标号赋给</a:t>
            </a:r>
            <a:r>
              <a:rPr lang="en-US" altLang="zh-CN" dirty="0"/>
              <a:t>next</a:t>
            </a:r>
            <a:r>
              <a:rPr lang="zh-CN" altLang="en-US" dirty="0"/>
              <a:t>。</a:t>
            </a:r>
            <a:endParaRPr lang="en-US" altLang="zh-CN" dirty="0"/>
          </a:p>
          <a:p>
            <a:pPr algn="just" eaLnBrk="1" hangingPunct="1">
              <a:spcBef>
                <a:spcPct val="0"/>
              </a:spcBef>
            </a:pP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a:extLst>
              <a:ext uri="{FF2B5EF4-FFF2-40B4-BE49-F238E27FC236}">
                <a16:creationId xmlns:a16="http://schemas.microsoft.com/office/drawing/2014/main" id="{356C53B6-A2D3-45FF-981B-AD82FA2556E7}"/>
              </a:ext>
            </a:extLst>
          </p:cNvPr>
          <p:cNvSpPr/>
          <p:nvPr/>
        </p:nvSpPr>
        <p:spPr>
          <a:xfrm>
            <a:off x="304801" y="228601"/>
            <a:ext cx="11595100" cy="6034617"/>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en-US" altLang="zh-CN" sz="2400">
              <a:solidFill>
                <a:srgbClr val="FFFFFF"/>
              </a:solidFill>
              <a:latin typeface="Candara" panose="020E0502030303020204" pitchFamily="34" charset="0"/>
            </a:endParaRPr>
          </a:p>
        </p:txBody>
      </p:sp>
      <p:grpSp>
        <p:nvGrpSpPr>
          <p:cNvPr id="5" name="Group 9">
            <a:extLst>
              <a:ext uri="{FF2B5EF4-FFF2-40B4-BE49-F238E27FC236}">
                <a16:creationId xmlns:a16="http://schemas.microsoft.com/office/drawing/2014/main" id="{9C5C71DD-0CE1-4E46-ACB5-104B33A7365B}"/>
              </a:ext>
            </a:extLst>
          </p:cNvPr>
          <p:cNvGrpSpPr>
            <a:grpSpLocks noChangeAspect="1"/>
          </p:cNvGrpSpPr>
          <p:nvPr/>
        </p:nvGrpSpPr>
        <p:grpSpPr bwMode="auto">
          <a:xfrm>
            <a:off x="281517" y="5353051"/>
            <a:ext cx="11631083" cy="1333500"/>
            <a:chOff x="-3905250" y="4294188"/>
            <a:chExt cx="13011150" cy="1892300"/>
          </a:xfrm>
        </p:grpSpPr>
        <p:sp>
          <p:nvSpPr>
            <p:cNvPr id="6" name="Freeform 14">
              <a:extLst>
                <a:ext uri="{FF2B5EF4-FFF2-40B4-BE49-F238E27FC236}">
                  <a16:creationId xmlns:a16="http://schemas.microsoft.com/office/drawing/2014/main" id="{D936F020-BF16-426C-A6C3-197A9DCBC6AB}"/>
                </a:ext>
              </a:extLst>
            </p:cNvPr>
            <p:cNvSpPr>
              <a:spLocks/>
            </p:cNvSpPr>
            <p:nvPr/>
          </p:nvSpPr>
          <p:spPr bwMode="hidden">
            <a:xfrm>
              <a:off x="4810681" y="4501439"/>
              <a:ext cx="4295219" cy="1015234"/>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8">
              <a:extLst>
                <a:ext uri="{FF2B5EF4-FFF2-40B4-BE49-F238E27FC236}">
                  <a16:creationId xmlns:a16="http://schemas.microsoft.com/office/drawing/2014/main" id="{23903193-AA54-45BB-82FA-FF6B29B0E670}"/>
                </a:ext>
              </a:extLst>
            </p:cNvPr>
            <p:cNvSpPr>
              <a:spLocks/>
            </p:cNvSpPr>
            <p:nvPr/>
          </p:nvSpPr>
          <p:spPr bwMode="hidden">
            <a:xfrm>
              <a:off x="-308538" y="4318217"/>
              <a:ext cx="8280254" cy="1210470"/>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22">
              <a:extLst>
                <a:ext uri="{FF2B5EF4-FFF2-40B4-BE49-F238E27FC236}">
                  <a16:creationId xmlns:a16="http://schemas.microsoft.com/office/drawing/2014/main" id="{93767A77-A413-4E27-83B7-F63E4231004A}"/>
                </a:ext>
              </a:extLst>
            </p:cNvPr>
            <p:cNvSpPr>
              <a:spLocks/>
            </p:cNvSpPr>
            <p:nvPr/>
          </p:nvSpPr>
          <p:spPr bwMode="hidden">
            <a:xfrm>
              <a:off x="4014" y="4336239"/>
              <a:ext cx="8164231" cy="1102339"/>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9" name="Freeform 26">
              <a:extLst>
                <a:ext uri="{FF2B5EF4-FFF2-40B4-BE49-F238E27FC236}">
                  <a16:creationId xmlns:a16="http://schemas.microsoft.com/office/drawing/2014/main" id="{718F13B3-A8F1-4B7D-8889-5ECD0AE6FB60}"/>
                </a:ext>
              </a:extLst>
            </p:cNvPr>
            <p:cNvSpPr>
              <a:spLocks/>
            </p:cNvSpPr>
            <p:nvPr/>
          </p:nvSpPr>
          <p:spPr bwMode="hidden">
            <a:xfrm>
              <a:off x="4157164" y="4315213"/>
              <a:ext cx="4939265" cy="928129"/>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 name="Freeform 10">
              <a:extLst>
                <a:ext uri="{FF2B5EF4-FFF2-40B4-BE49-F238E27FC236}">
                  <a16:creationId xmlns:a16="http://schemas.microsoft.com/office/drawing/2014/main" id="{66CAE6BF-0633-43BE-83DC-312295AB2093}"/>
                </a:ext>
              </a:extLst>
            </p:cNvPr>
            <p:cNvSpPr>
              <a:spLocks/>
            </p:cNvSpPr>
            <p:nvPr/>
          </p:nvSpPr>
          <p:spPr bwMode="hidden">
            <a:xfrm>
              <a:off x="-3905250" y="4294188"/>
              <a:ext cx="13011150"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2" name="Title 1"/>
          <p:cNvSpPr>
            <a:spLocks noGrp="1"/>
          </p:cNvSpPr>
          <p:nvPr>
            <p:ph type="ctrTitle"/>
          </p:nvPr>
        </p:nvSpPr>
        <p:spPr>
          <a:xfrm>
            <a:off x="914400" y="1600203"/>
            <a:ext cx="10363200" cy="1780108"/>
          </a:xfrm>
        </p:spPr>
        <p:txBody>
          <a:bodyPr anchor="b">
            <a:normAutofit/>
          </a:bodyPr>
          <a:lstStyle>
            <a:lvl1pPr>
              <a:defRPr sz="5867">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667">
                <a:solidFill>
                  <a:srgbClr val="FFFFFF"/>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zh-CN" altLang="en-US"/>
              <a:t>单击此处编辑母版副标题样式</a:t>
            </a:r>
            <a:endParaRPr lang="en-US" dirty="0"/>
          </a:p>
        </p:txBody>
      </p:sp>
      <p:sp>
        <p:nvSpPr>
          <p:cNvPr id="11" name="Date Placeholder 3">
            <a:extLst>
              <a:ext uri="{FF2B5EF4-FFF2-40B4-BE49-F238E27FC236}">
                <a16:creationId xmlns:a16="http://schemas.microsoft.com/office/drawing/2014/main" id="{4F3BD770-D891-49FC-94A3-A995AC20BB6E}"/>
              </a:ext>
            </a:extLst>
          </p:cNvPr>
          <p:cNvSpPr>
            <a:spLocks noGrp="1"/>
          </p:cNvSpPr>
          <p:nvPr>
            <p:ph type="dt" sz="half" idx="10"/>
          </p:nvPr>
        </p:nvSpPr>
        <p:spPr/>
        <p:txBody>
          <a:bodyPr rtlCol="0"/>
          <a:lstStyle>
            <a:lvl1pPr>
              <a:defRPr sz="1333">
                <a:ea typeface="楷体_GB2312"/>
                <a:cs typeface="楷体_GB2312"/>
              </a:defRPr>
            </a:lvl1pPr>
          </a:lstStyle>
          <a:p>
            <a:pPr>
              <a:defRPr/>
            </a:pPr>
            <a:endParaRPr lang="en-US" altLang="zh-CN"/>
          </a:p>
        </p:txBody>
      </p:sp>
      <p:sp>
        <p:nvSpPr>
          <p:cNvPr id="12" name="Footer Placeholder 4">
            <a:extLst>
              <a:ext uri="{FF2B5EF4-FFF2-40B4-BE49-F238E27FC236}">
                <a16:creationId xmlns:a16="http://schemas.microsoft.com/office/drawing/2014/main" id="{C09867F5-4739-4F41-BBE6-3DF00AA3F3E3}"/>
              </a:ext>
            </a:extLst>
          </p:cNvPr>
          <p:cNvSpPr>
            <a:spLocks noGrp="1"/>
          </p:cNvSpPr>
          <p:nvPr>
            <p:ph type="ftr" sz="quarter" idx="11"/>
          </p:nvPr>
        </p:nvSpPr>
        <p:spPr/>
        <p:txBody>
          <a:bodyPr rtlCol="0"/>
          <a:lstStyle>
            <a:lvl1pPr>
              <a:defRPr sz="1333">
                <a:ea typeface="楷体_GB2312"/>
                <a:cs typeface="楷体_GB2312"/>
              </a:defRPr>
            </a:lvl1pPr>
          </a:lstStyle>
          <a:p>
            <a:pPr>
              <a:defRPr/>
            </a:pPr>
            <a:endParaRPr lang="en-US" altLang="zh-CN"/>
          </a:p>
        </p:txBody>
      </p:sp>
      <p:sp>
        <p:nvSpPr>
          <p:cNvPr id="13" name="Slide Number Placeholder 5">
            <a:extLst>
              <a:ext uri="{FF2B5EF4-FFF2-40B4-BE49-F238E27FC236}">
                <a16:creationId xmlns:a16="http://schemas.microsoft.com/office/drawing/2014/main" id="{39609B64-EBAF-4EE7-8FEF-B299E768AB0A}"/>
              </a:ext>
            </a:extLst>
          </p:cNvPr>
          <p:cNvSpPr>
            <a:spLocks noGrp="1"/>
          </p:cNvSpPr>
          <p:nvPr>
            <p:ph type="sldNum" sz="quarter" idx="12"/>
          </p:nvPr>
        </p:nvSpPr>
        <p:spPr/>
        <p:txBody>
          <a:bodyPr/>
          <a:lstStyle>
            <a:lvl1pPr>
              <a:defRPr>
                <a:ea typeface="楷体_GB2312" pitchFamily="49" charset="-122"/>
              </a:defRPr>
            </a:lvl1pPr>
          </a:lstStyle>
          <a:p>
            <a:fld id="{26D839A4-97CA-4ECE-996E-D6786D068447}" type="slidenum">
              <a:rPr lang="zh-CN" altLang="en-US"/>
              <a:pPr/>
              <a:t>‹#›</a:t>
            </a:fld>
            <a:endParaRPr lang="en-US" altLang="zh-CN"/>
          </a:p>
        </p:txBody>
      </p:sp>
    </p:spTree>
    <p:extLst>
      <p:ext uri="{BB962C8B-B14F-4D97-AF65-F5344CB8AC3E}">
        <p14:creationId xmlns:p14="http://schemas.microsoft.com/office/powerpoint/2010/main" val="1155499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组合 6">
            <a:extLst>
              <a:ext uri="{FF2B5EF4-FFF2-40B4-BE49-F238E27FC236}">
                <a16:creationId xmlns:a16="http://schemas.microsoft.com/office/drawing/2014/main" id="{533E8E10-882F-47AE-9ED3-59D07F9D1BD3}"/>
              </a:ext>
            </a:extLst>
          </p:cNvPr>
          <p:cNvGrpSpPr>
            <a:grpSpLocks/>
          </p:cNvGrpSpPr>
          <p:nvPr userDrawn="1"/>
        </p:nvGrpSpPr>
        <p:grpSpPr bwMode="auto">
          <a:xfrm>
            <a:off x="0" y="260351"/>
            <a:ext cx="1007533" cy="575733"/>
            <a:chOff x="-786" y="195486"/>
            <a:chExt cx="756363" cy="432048"/>
          </a:xfrm>
        </p:grpSpPr>
        <p:sp>
          <p:nvSpPr>
            <p:cNvPr id="5" name="五边形 15">
              <a:extLst>
                <a:ext uri="{FF2B5EF4-FFF2-40B4-BE49-F238E27FC236}">
                  <a16:creationId xmlns:a16="http://schemas.microsoft.com/office/drawing/2014/main" id="{114407B0-489E-4195-B32F-36D415C8F09A}"/>
                </a:ext>
              </a:extLst>
            </p:cNvPr>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sz="2400">
                <a:solidFill>
                  <a:srgbClr val="FFFFFF"/>
                </a:solidFill>
                <a:latin typeface="Calibri" panose="020F0502020204030204" pitchFamily="34" charset="0"/>
              </a:endParaRPr>
            </a:p>
          </p:txBody>
        </p:sp>
        <p:sp>
          <p:nvSpPr>
            <p:cNvPr id="6" name="五边形 8">
              <a:extLst>
                <a:ext uri="{FF2B5EF4-FFF2-40B4-BE49-F238E27FC236}">
                  <a16:creationId xmlns:a16="http://schemas.microsoft.com/office/drawing/2014/main" id="{BB50AC85-D91F-4181-BF12-AE592FC26C9D}"/>
                </a:ext>
              </a:extLst>
            </p:cNvPr>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sz="2400">
                <a:solidFill>
                  <a:srgbClr val="FFFFFF"/>
                </a:solidFill>
                <a:latin typeface="Calibri" panose="020F0502020204030204" pitchFamily="34" charset="0"/>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1007436" y="356660"/>
            <a:ext cx="10574965" cy="480053"/>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a:extLst>
              <a:ext uri="{FF2B5EF4-FFF2-40B4-BE49-F238E27FC236}">
                <a16:creationId xmlns:a16="http://schemas.microsoft.com/office/drawing/2014/main" id="{33BF371C-5ED7-4D0F-A088-DF86F193348A}"/>
              </a:ext>
            </a:extLst>
          </p:cNvPr>
          <p:cNvSpPr>
            <a:spLocks noGrp="1"/>
          </p:cNvSpPr>
          <p:nvPr>
            <p:ph type="dt" sz="half" idx="10"/>
          </p:nvPr>
        </p:nvSpPr>
        <p:spPr/>
        <p:txBody>
          <a:bodyPr rtlCol="0"/>
          <a:lstStyle>
            <a:lvl1pPr>
              <a:defRPr sz="1333">
                <a:ea typeface="楷体_GB2312"/>
                <a:cs typeface="楷体_GB2312"/>
              </a:defRPr>
            </a:lvl1pPr>
          </a:lstStyle>
          <a:p>
            <a:pPr>
              <a:defRPr/>
            </a:pPr>
            <a:endParaRPr lang="en-US" altLang="zh-CN"/>
          </a:p>
        </p:txBody>
      </p:sp>
      <p:sp>
        <p:nvSpPr>
          <p:cNvPr id="9" name="Footer Placeholder 4">
            <a:extLst>
              <a:ext uri="{FF2B5EF4-FFF2-40B4-BE49-F238E27FC236}">
                <a16:creationId xmlns:a16="http://schemas.microsoft.com/office/drawing/2014/main" id="{F5C4C22F-7385-4537-A6DB-CFBF997D6ECD}"/>
              </a:ext>
            </a:extLst>
          </p:cNvPr>
          <p:cNvSpPr>
            <a:spLocks noGrp="1"/>
          </p:cNvSpPr>
          <p:nvPr>
            <p:ph type="ftr" sz="quarter" idx="11"/>
          </p:nvPr>
        </p:nvSpPr>
        <p:spPr/>
        <p:txBody>
          <a:bodyPr rtlCol="0"/>
          <a:lstStyle>
            <a:lvl1pPr>
              <a:defRPr sz="1333">
                <a:ea typeface="楷体_GB2312"/>
                <a:cs typeface="楷体_GB2312"/>
              </a:defRPr>
            </a:lvl1pPr>
          </a:lstStyle>
          <a:p>
            <a:pPr>
              <a:defRPr/>
            </a:pPr>
            <a:endParaRPr lang="en-US" altLang="zh-CN"/>
          </a:p>
        </p:txBody>
      </p:sp>
      <p:sp>
        <p:nvSpPr>
          <p:cNvPr id="10" name="Slide Number Placeholder 5">
            <a:extLst>
              <a:ext uri="{FF2B5EF4-FFF2-40B4-BE49-F238E27FC236}">
                <a16:creationId xmlns:a16="http://schemas.microsoft.com/office/drawing/2014/main" id="{AC92B581-D9DD-4149-92C7-C40BFF3D3C2B}"/>
              </a:ext>
            </a:extLst>
          </p:cNvPr>
          <p:cNvSpPr>
            <a:spLocks noGrp="1"/>
          </p:cNvSpPr>
          <p:nvPr>
            <p:ph type="sldNum" sz="quarter" idx="12"/>
          </p:nvPr>
        </p:nvSpPr>
        <p:spPr/>
        <p:txBody>
          <a:bodyPr/>
          <a:lstStyle>
            <a:lvl1pPr>
              <a:defRPr>
                <a:ea typeface="楷体_GB2312" pitchFamily="49" charset="-122"/>
              </a:defRPr>
            </a:lvl1pPr>
          </a:lstStyle>
          <a:p>
            <a:fld id="{EDFD778F-0945-4811-B13F-DEB386CE0F49}" type="slidenum">
              <a:rPr lang="zh-CN" altLang="en-US"/>
              <a:pPr/>
              <a:t>‹#›</a:t>
            </a:fld>
            <a:endParaRPr lang="en-US" altLang="zh-CN"/>
          </a:p>
        </p:txBody>
      </p:sp>
    </p:spTree>
    <p:extLst>
      <p:ext uri="{BB962C8B-B14F-4D97-AF65-F5344CB8AC3E}">
        <p14:creationId xmlns:p14="http://schemas.microsoft.com/office/powerpoint/2010/main" val="26179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1" y="2438401"/>
            <a:ext cx="12012084"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fontAlgn="base" hangingPunct="1">
                <a:spcBef>
                  <a:spcPct val="0"/>
                </a:spcBef>
                <a:spcAft>
                  <a:spcPct val="0"/>
                </a:spcAft>
                <a:defRPr/>
              </a:pPr>
              <a:endParaRPr lang="zh-CN"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AC07A3F0-6A55-4A74-B752-4361FB4EE8D7}" type="slidenum">
              <a:rPr lang="zh-CN" altLang="en-US">
                <a:solidFill>
                  <a:srgbClr val="1C1C1C"/>
                </a:solidFill>
              </a:rPr>
              <a:t>‹#›</a:t>
            </a:fld>
            <a:endParaRPr lang="en-US" altLang="zh-CN">
              <a:solidFill>
                <a:srgbClr val="1C1C1C"/>
              </a:solidFill>
            </a:endParaRPr>
          </a:p>
        </p:txBody>
      </p:sp>
    </p:spTree>
    <p:extLst>
      <p:ext uri="{BB962C8B-B14F-4D97-AF65-F5344CB8AC3E}">
        <p14:creationId xmlns:p14="http://schemas.microsoft.com/office/powerpoint/2010/main" val="382047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p:nvPr userDrawn="1"/>
        </p:nvGrpSpPr>
        <p:grpSpPr bwMode="auto">
          <a:xfrm>
            <a:off x="0" y="195263"/>
            <a:ext cx="1007533" cy="431800"/>
            <a:chOff x="-786" y="195486"/>
            <a:chExt cx="756363" cy="432048"/>
          </a:xfrm>
        </p:grpSpPr>
        <p:sp>
          <p:nvSpPr>
            <p:cNvPr id="5" name="五边形 4"/>
            <p:cNvSpPr>
              <a:spLocks noChangeArrowheads="1"/>
            </p:cNvSpPr>
            <p:nvPr/>
          </p:nvSpPr>
          <p:spPr bwMode="auto">
            <a:xfrm>
              <a:off x="-786" y="195486"/>
              <a:ext cx="756363" cy="432048"/>
            </a:xfrm>
            <a:prstGeom prst="homePlate">
              <a:avLst>
                <a:gd name="adj" fmla="val 49999"/>
              </a:avLst>
            </a:prstGeom>
            <a:solidFill>
              <a:srgbClr val="0B87D6"/>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fontAlgn="base">
                <a:spcBef>
                  <a:spcPct val="0"/>
                </a:spcBef>
                <a:spcAft>
                  <a:spcPct val="0"/>
                </a:spcAft>
                <a:defRPr/>
              </a:pPr>
              <a:endParaRPr lang="zh-CN" altLang="en-US" sz="1800">
                <a:solidFill>
                  <a:srgbClr val="FFFFFF"/>
                </a:solidFill>
                <a:latin typeface="Calibri" panose="020F0502020204030204" pitchFamily="34" charset="0"/>
                <a:ea typeface="宋体" panose="02010600030101010101" pitchFamily="2" charset="-122"/>
                <a:cs typeface="楷体_GB2312" pitchFamily="49" charset="-12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rgbClr val="FFFFFF">
                <a:alpha val="30196"/>
              </a:srgbClr>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fontAlgn="base">
                <a:spcBef>
                  <a:spcPct val="0"/>
                </a:spcBef>
                <a:spcAft>
                  <a:spcPct val="0"/>
                </a:spcAft>
                <a:defRPr/>
              </a:pPr>
              <a:endParaRPr lang="zh-CN" altLang="en-US" sz="1800">
                <a:solidFill>
                  <a:srgbClr val="FFFFFF"/>
                </a:solidFill>
                <a:latin typeface="Calibri" panose="020F0502020204030204" pitchFamily="34" charset="0"/>
                <a:ea typeface="宋体" panose="02010600030101010101" pitchFamily="2" charset="-122"/>
              </a:endParaRPr>
            </a:p>
          </p:txBody>
        </p:sp>
      </p:grpSp>
      <p:sp>
        <p:nvSpPr>
          <p:cNvPr id="2" name="标题 1"/>
          <p:cNvSpPr>
            <a:spLocks noGrp="1"/>
          </p:cNvSpPr>
          <p:nvPr>
            <p:ph type="title"/>
          </p:nvPr>
        </p:nvSpPr>
        <p:spPr>
          <a:xfrm>
            <a:off x="1103446" y="160526"/>
            <a:ext cx="10821855" cy="643913"/>
          </a:xfrm>
        </p:spPr>
        <p:txBody>
          <a:bodyPr/>
          <a:lstStyle>
            <a:lvl1pPr>
              <a:defRPr b="0" i="0" baseline="0">
                <a:latin typeface="Times New Roman" panose="02020603050405020304" pitchFamily="18" charset="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i="0" baseline="0">
                <a:latin typeface="Times New Roman" panose="02020603050405020304" pitchFamily="18" charset="0"/>
                <a:ea typeface="楷体" panose="02010609060101010101" pitchFamily="49" charset="-122"/>
              </a:defRPr>
            </a:lvl1pPr>
            <a:lvl2pPr>
              <a:defRPr b="1" i="0" baseline="0">
                <a:latin typeface="Times New Roman" panose="02020603050405020304" pitchFamily="18" charset="0"/>
                <a:ea typeface="楷体" panose="02010609060101010101" pitchFamily="49" charset="-122"/>
              </a:defRPr>
            </a:lvl2pPr>
            <a:lvl3pPr>
              <a:defRPr b="1" i="0" baseline="0">
                <a:latin typeface="Times New Roman" panose="02020603050405020304" pitchFamily="18" charset="0"/>
                <a:ea typeface="楷体" panose="02010609060101010101" pitchFamily="49" charset="-122"/>
              </a:defRPr>
            </a:lvl3pPr>
            <a:lvl4pPr>
              <a:defRPr b="1" i="0" baseline="0">
                <a:latin typeface="Times New Roman" panose="02020603050405020304" pitchFamily="18" charset="0"/>
                <a:ea typeface="楷体" panose="02010609060101010101" pitchFamily="49" charset="-122"/>
              </a:defRPr>
            </a:lvl4pPr>
            <a:lvl5pPr>
              <a:defRPr b="1" i="0" baseline="0">
                <a:latin typeface="Times New Roman" panose="02020603050405020304" pitchFamily="18" charset="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F1FCE5E9-B6EE-4128-87EA-E68AACC1DC92}"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3696050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10FCBAFB-72E0-4A51-95B2-31955ECFFBCF}"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955067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373337C1-E69E-4D4A-A8F9-0B0A666610E6}"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1851666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3E86C3E-F850-41DA-9F5D-9EE5C191B968}"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23506009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A6BA0416-C3C0-4A55-B3AB-D651B26F6A2A}"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2407432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1FB637BA-84C5-4ADB-ABDF-79D51ACBCEC6}"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690088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3FFBD3B-9A15-4503-8327-F7D8166B63ED}"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2090510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3A5D91E8-F6AA-40E0-AE34-F0118636E012}"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17301231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81BBB1D6-10ED-487A-9AB9-66A1F63C30F8}"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325622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D41E0279-D67A-45F5-90E0-7F3CAED49191}"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271923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652A5D2C-EA8C-473C-8433-8598323EA085}"/>
              </a:ext>
            </a:extLst>
          </p:cNvPr>
          <p:cNvSpPr/>
          <p:nvPr/>
        </p:nvSpPr>
        <p:spPr>
          <a:xfrm>
            <a:off x="304801" y="228600"/>
            <a:ext cx="11595100" cy="18732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en-US" altLang="zh-CN" sz="2400">
              <a:solidFill>
                <a:srgbClr val="FFFFFF"/>
              </a:solidFill>
              <a:latin typeface="Candara" panose="020E0502030303020204" pitchFamily="34" charset="0"/>
            </a:endParaRPr>
          </a:p>
        </p:txBody>
      </p:sp>
      <p:grpSp>
        <p:nvGrpSpPr>
          <p:cNvPr id="1027" name="Group 15">
            <a:extLst>
              <a:ext uri="{FF2B5EF4-FFF2-40B4-BE49-F238E27FC236}">
                <a16:creationId xmlns:a16="http://schemas.microsoft.com/office/drawing/2014/main" id="{150CFC60-0134-4265-BCF8-3691E59DA773}"/>
              </a:ext>
            </a:extLst>
          </p:cNvPr>
          <p:cNvGrpSpPr>
            <a:grpSpLocks noChangeAspect="1"/>
          </p:cNvGrpSpPr>
          <p:nvPr/>
        </p:nvGrpSpPr>
        <p:grpSpPr bwMode="auto">
          <a:xfrm>
            <a:off x="281518" y="1411817"/>
            <a:ext cx="11766549" cy="768349"/>
            <a:chOff x="-3905251" y="4294188"/>
            <a:chExt cx="13027839" cy="1892300"/>
          </a:xfrm>
        </p:grpSpPr>
        <p:sp>
          <p:nvSpPr>
            <p:cNvPr id="1033" name="Freeform 14">
              <a:extLst>
                <a:ext uri="{FF2B5EF4-FFF2-40B4-BE49-F238E27FC236}">
                  <a16:creationId xmlns:a16="http://schemas.microsoft.com/office/drawing/2014/main" id="{13571996-97B8-4F59-B8D4-67C5E7430D9A}"/>
                </a:ext>
              </a:extLst>
            </p:cNvPr>
            <p:cNvSpPr>
              <a:spLocks/>
            </p:cNvSpPr>
            <p:nvPr/>
          </p:nvSpPr>
          <p:spPr bwMode="hidden">
            <a:xfrm>
              <a:off x="4810441" y="4502706"/>
              <a:ext cx="4295743" cy="1011313"/>
            </a:xfrm>
            <a:custGeom>
              <a:avLst/>
              <a:gdLst>
                <a:gd name="T0" fmla="*/ 2147483646 w 2706"/>
                <a:gd name="T1" fmla="*/ 0 h 640"/>
                <a:gd name="T2" fmla="*/ 2147483646 w 2706"/>
                <a:gd name="T3" fmla="*/ 0 h 640"/>
                <a:gd name="T4" fmla="*/ 2147483646 w 2706"/>
                <a:gd name="T5" fmla="*/ 2147483646 h 640"/>
                <a:gd name="T6" fmla="*/ 2147483646 w 2706"/>
                <a:gd name="T7" fmla="*/ 2147483646 h 640"/>
                <a:gd name="T8" fmla="*/ 2147483646 w 2706"/>
                <a:gd name="T9" fmla="*/ 2147483646 h 640"/>
                <a:gd name="T10" fmla="*/ 2147483646 w 2706"/>
                <a:gd name="T11" fmla="*/ 2147483646 h 640"/>
                <a:gd name="T12" fmla="*/ 2147483646 w 2706"/>
                <a:gd name="T13" fmla="*/ 2147483646 h 640"/>
                <a:gd name="T14" fmla="*/ 2147483646 w 2706"/>
                <a:gd name="T15" fmla="*/ 2147483646 h 640"/>
                <a:gd name="T16" fmla="*/ 2147483646 w 2706"/>
                <a:gd name="T17" fmla="*/ 2147483646 h 640"/>
                <a:gd name="T18" fmla="*/ 2147483646 w 2706"/>
                <a:gd name="T19" fmla="*/ 2147483646 h 640"/>
                <a:gd name="T20" fmla="*/ 2147483646 w 2706"/>
                <a:gd name="T21" fmla="*/ 2147483646 h 640"/>
                <a:gd name="T22" fmla="*/ 2147483646 w 2706"/>
                <a:gd name="T23" fmla="*/ 2147483646 h 640"/>
                <a:gd name="T24" fmla="*/ 2147483646 w 2706"/>
                <a:gd name="T25" fmla="*/ 2147483646 h 640"/>
                <a:gd name="T26" fmla="*/ 2147483646 w 2706"/>
                <a:gd name="T27" fmla="*/ 2147483646 h 640"/>
                <a:gd name="T28" fmla="*/ 2147483646 w 2706"/>
                <a:gd name="T29" fmla="*/ 2147483646 h 640"/>
                <a:gd name="T30" fmla="*/ 2147483646 w 2706"/>
                <a:gd name="T31" fmla="*/ 2147483646 h 640"/>
                <a:gd name="T32" fmla="*/ 2147483646 w 2706"/>
                <a:gd name="T33" fmla="*/ 2147483646 h 640"/>
                <a:gd name="T34" fmla="*/ 2147483646 w 2706"/>
                <a:gd name="T35" fmla="*/ 2147483646 h 640"/>
                <a:gd name="T36" fmla="*/ 0 w 2706"/>
                <a:gd name="T37" fmla="*/ 2147483646 h 640"/>
                <a:gd name="T38" fmla="*/ 0 w 2706"/>
                <a:gd name="T39" fmla="*/ 2147483646 h 640"/>
                <a:gd name="T40" fmla="*/ 2147483646 w 2706"/>
                <a:gd name="T41" fmla="*/ 2147483646 h 640"/>
                <a:gd name="T42" fmla="*/ 2147483646 w 2706"/>
                <a:gd name="T43" fmla="*/ 2147483646 h 640"/>
                <a:gd name="T44" fmla="*/ 2147483646 w 2706"/>
                <a:gd name="T45" fmla="*/ 2147483646 h 640"/>
                <a:gd name="T46" fmla="*/ 2147483646 w 2706"/>
                <a:gd name="T47" fmla="*/ 2147483646 h 640"/>
                <a:gd name="T48" fmla="*/ 2147483646 w 2706"/>
                <a:gd name="T49" fmla="*/ 2147483646 h 640"/>
                <a:gd name="T50" fmla="*/ 2147483646 w 2706"/>
                <a:gd name="T51" fmla="*/ 2147483646 h 640"/>
                <a:gd name="T52" fmla="*/ 2147483646 w 2706"/>
                <a:gd name="T53" fmla="*/ 2147483646 h 640"/>
                <a:gd name="T54" fmla="*/ 2147483646 w 2706"/>
                <a:gd name="T55" fmla="*/ 2147483646 h 640"/>
                <a:gd name="T56" fmla="*/ 2147483646 w 2706"/>
                <a:gd name="T57" fmla="*/ 2147483646 h 640"/>
                <a:gd name="T58" fmla="*/ 2147483646 w 2706"/>
                <a:gd name="T59" fmla="*/ 2147483646 h 640"/>
                <a:gd name="T60" fmla="*/ 2147483646 w 2706"/>
                <a:gd name="T61" fmla="*/ 2147483646 h 640"/>
                <a:gd name="T62" fmla="*/ 2147483646 w 2706"/>
                <a:gd name="T63" fmla="*/ 2147483646 h 640"/>
                <a:gd name="T64" fmla="*/ 2147483646 w 2706"/>
                <a:gd name="T65" fmla="*/ 2147483646 h 640"/>
                <a:gd name="T66" fmla="*/ 2147483646 w 2706"/>
                <a:gd name="T67" fmla="*/ 2147483646 h 640"/>
                <a:gd name="T68" fmla="*/ 2147483646 w 2706"/>
                <a:gd name="T69" fmla="*/ 2147483646 h 640"/>
                <a:gd name="T70" fmla="*/ 2147483646 w 2706"/>
                <a:gd name="T71" fmla="*/ 2147483646 h 640"/>
                <a:gd name="T72" fmla="*/ 2147483646 w 2706"/>
                <a:gd name="T73" fmla="*/ 2147483646 h 640"/>
                <a:gd name="T74" fmla="*/ 2147483646 w 2706"/>
                <a:gd name="T75" fmla="*/ 2147483646 h 640"/>
                <a:gd name="T76" fmla="*/ 2147483646 w 2706"/>
                <a:gd name="T77" fmla="*/ 2147483646 h 640"/>
                <a:gd name="T78" fmla="*/ 2147483646 w 2706"/>
                <a:gd name="T79" fmla="*/ 2147483646 h 640"/>
                <a:gd name="T80" fmla="*/ 2147483646 w 2706"/>
                <a:gd name="T81" fmla="*/ 2147483646 h 640"/>
                <a:gd name="T82" fmla="*/ 2147483646 w 2706"/>
                <a:gd name="T83" fmla="*/ 2147483646 h 640"/>
                <a:gd name="T84" fmla="*/ 2147483646 w 2706"/>
                <a:gd name="T85" fmla="*/ 2147483646 h 640"/>
                <a:gd name="T86" fmla="*/ 2147483646 w 2706"/>
                <a:gd name="T87" fmla="*/ 2147483646 h 640"/>
                <a:gd name="T88" fmla="*/ 2147483646 w 2706"/>
                <a:gd name="T89" fmla="*/ 2147483646 h 640"/>
                <a:gd name="T90" fmla="*/ 2147483646 w 2706"/>
                <a:gd name="T91" fmla="*/ 2147483646 h 640"/>
                <a:gd name="T92" fmla="*/ 2147483646 w 2706"/>
                <a:gd name="T93" fmla="*/ 2147483646 h 640"/>
                <a:gd name="T94" fmla="*/ 2147483646 w 2706"/>
                <a:gd name="T95" fmla="*/ 2147483646 h 640"/>
                <a:gd name="T96" fmla="*/ 2147483646 w 2706"/>
                <a:gd name="T97" fmla="*/ 2147483646 h 640"/>
                <a:gd name="T98" fmla="*/ 2147483646 w 2706"/>
                <a:gd name="T99" fmla="*/ 2147483646 h 640"/>
                <a:gd name="T100" fmla="*/ 2147483646 w 2706"/>
                <a:gd name="T101" fmla="*/ 2147483646 h 640"/>
                <a:gd name="T102" fmla="*/ 2147483646 w 2706"/>
                <a:gd name="T103" fmla="*/ 2147483646 h 640"/>
                <a:gd name="T104" fmla="*/ 2147483646 w 2706"/>
                <a:gd name="T105" fmla="*/ 2147483646 h 640"/>
                <a:gd name="T106" fmla="*/ 2147483646 w 2706"/>
                <a:gd name="T107" fmla="*/ 0 h 640"/>
                <a:gd name="T108" fmla="*/ 2147483646 w 2706"/>
                <a:gd name="T109" fmla="*/ 0 h 640"/>
                <a:gd name="T110" fmla="*/ 2147483646 w 2706"/>
                <a:gd name="T111" fmla="*/ 0 h 640"/>
                <a:gd name="T112" fmla="*/ 2147483646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034" name="Freeform 18">
              <a:extLst>
                <a:ext uri="{FF2B5EF4-FFF2-40B4-BE49-F238E27FC236}">
                  <a16:creationId xmlns:a16="http://schemas.microsoft.com/office/drawing/2014/main" id="{C6906059-8106-4904-A766-CD1EA3DAE669}"/>
                </a:ext>
              </a:extLst>
            </p:cNvPr>
            <p:cNvSpPr>
              <a:spLocks/>
            </p:cNvSpPr>
            <p:nvPr/>
          </p:nvSpPr>
          <p:spPr bwMode="hidden">
            <a:xfrm>
              <a:off x="-310233" y="4320251"/>
              <a:ext cx="8282134" cy="1209405"/>
            </a:xfrm>
            <a:custGeom>
              <a:avLst/>
              <a:gdLst>
                <a:gd name="T0" fmla="*/ 2147483646 w 5216"/>
                <a:gd name="T1" fmla="*/ 2147483646 h 762"/>
                <a:gd name="T2" fmla="*/ 2147483646 w 5216"/>
                <a:gd name="T3" fmla="*/ 2147483646 h 762"/>
                <a:gd name="T4" fmla="*/ 2147483646 w 5216"/>
                <a:gd name="T5" fmla="*/ 2147483646 h 762"/>
                <a:gd name="T6" fmla="*/ 2147483646 w 5216"/>
                <a:gd name="T7" fmla="*/ 2147483646 h 762"/>
                <a:gd name="T8" fmla="*/ 2147483646 w 5216"/>
                <a:gd name="T9" fmla="*/ 2147483646 h 762"/>
                <a:gd name="T10" fmla="*/ 2147483646 w 5216"/>
                <a:gd name="T11" fmla="*/ 2147483646 h 762"/>
                <a:gd name="T12" fmla="*/ 2147483646 w 5216"/>
                <a:gd name="T13" fmla="*/ 2147483646 h 762"/>
                <a:gd name="T14" fmla="*/ 2147483646 w 5216"/>
                <a:gd name="T15" fmla="*/ 2147483646 h 762"/>
                <a:gd name="T16" fmla="*/ 2147483646 w 5216"/>
                <a:gd name="T17" fmla="*/ 2147483646 h 762"/>
                <a:gd name="T18" fmla="*/ 2147483646 w 5216"/>
                <a:gd name="T19" fmla="*/ 2147483646 h 762"/>
                <a:gd name="T20" fmla="*/ 2147483646 w 5216"/>
                <a:gd name="T21" fmla="*/ 2147483646 h 762"/>
                <a:gd name="T22" fmla="*/ 2147483646 w 5216"/>
                <a:gd name="T23" fmla="*/ 2147483646 h 762"/>
                <a:gd name="T24" fmla="*/ 2147483646 w 5216"/>
                <a:gd name="T25" fmla="*/ 2147483646 h 762"/>
                <a:gd name="T26" fmla="*/ 2147483646 w 5216"/>
                <a:gd name="T27" fmla="*/ 0 h 762"/>
                <a:gd name="T28" fmla="*/ 2147483646 w 5216"/>
                <a:gd name="T29" fmla="*/ 2147483646 h 762"/>
                <a:gd name="T30" fmla="*/ 2147483646 w 5216"/>
                <a:gd name="T31" fmla="*/ 2147483646 h 762"/>
                <a:gd name="T32" fmla="*/ 0 w 5216"/>
                <a:gd name="T33" fmla="*/ 2147483646 h 762"/>
                <a:gd name="T34" fmla="*/ 2147483646 w 5216"/>
                <a:gd name="T35" fmla="*/ 2147483646 h 762"/>
                <a:gd name="T36" fmla="*/ 2147483646 w 5216"/>
                <a:gd name="T37" fmla="*/ 2147483646 h 762"/>
                <a:gd name="T38" fmla="*/ 2147483646 w 5216"/>
                <a:gd name="T39" fmla="*/ 2147483646 h 762"/>
                <a:gd name="T40" fmla="*/ 2147483646 w 5216"/>
                <a:gd name="T41" fmla="*/ 2147483646 h 762"/>
                <a:gd name="T42" fmla="*/ 2147483646 w 5216"/>
                <a:gd name="T43" fmla="*/ 2147483646 h 762"/>
                <a:gd name="T44" fmla="*/ 2147483646 w 5216"/>
                <a:gd name="T45" fmla="*/ 2147483646 h 762"/>
                <a:gd name="T46" fmla="*/ 2147483646 w 5216"/>
                <a:gd name="T47" fmla="*/ 2147483646 h 762"/>
                <a:gd name="T48" fmla="*/ 2147483646 w 5216"/>
                <a:gd name="T49" fmla="*/ 2147483646 h 762"/>
                <a:gd name="T50" fmla="*/ 2147483646 w 5216"/>
                <a:gd name="T51" fmla="*/ 2147483646 h 762"/>
                <a:gd name="T52" fmla="*/ 2147483646 w 5216"/>
                <a:gd name="T53" fmla="*/ 2147483646 h 762"/>
                <a:gd name="T54" fmla="*/ 2147483646 w 5216"/>
                <a:gd name="T55" fmla="*/ 2147483646 h 762"/>
                <a:gd name="T56" fmla="*/ 2147483646 w 5216"/>
                <a:gd name="T57" fmla="*/ 2147483646 h 762"/>
                <a:gd name="T58" fmla="*/ 2147483646 w 5216"/>
                <a:gd name="T59" fmla="*/ 2147483646 h 762"/>
                <a:gd name="T60" fmla="*/ 2147483646 w 5216"/>
                <a:gd name="T61" fmla="*/ 2147483646 h 762"/>
                <a:gd name="T62" fmla="*/ 2147483646 w 5216"/>
                <a:gd name="T63" fmla="*/ 2147483646 h 762"/>
                <a:gd name="T64" fmla="*/ 2147483646 w 5216"/>
                <a:gd name="T65" fmla="*/ 2147483646 h 762"/>
                <a:gd name="T66" fmla="*/ 2147483646 w 5216"/>
                <a:gd name="T67" fmla="*/ 2147483646 h 762"/>
                <a:gd name="T68" fmla="*/ 2147483646 w 5216"/>
                <a:gd name="T69" fmla="*/ 2147483646 h 762"/>
                <a:gd name="T70" fmla="*/ 2147483646 w 5216"/>
                <a:gd name="T71" fmla="*/ 2147483646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035" name="Freeform 22">
              <a:extLst>
                <a:ext uri="{FF2B5EF4-FFF2-40B4-BE49-F238E27FC236}">
                  <a16:creationId xmlns:a16="http://schemas.microsoft.com/office/drawing/2014/main" id="{EC188A6C-3DEB-4137-9619-8D14F631B5A1}"/>
                </a:ext>
              </a:extLst>
            </p:cNvPr>
            <p:cNvSpPr>
              <a:spLocks/>
            </p:cNvSpPr>
            <p:nvPr/>
          </p:nvSpPr>
          <p:spPr bwMode="hidden">
            <a:xfrm>
              <a:off x="3804" y="4335892"/>
              <a:ext cx="8164957" cy="1099931"/>
            </a:xfrm>
            <a:custGeom>
              <a:avLst/>
              <a:gdLst>
                <a:gd name="T0" fmla="*/ 0 w 5144"/>
                <a:gd name="T1" fmla="*/ 2147483646 h 694"/>
                <a:gd name="T2" fmla="*/ 0 w 5144"/>
                <a:gd name="T3" fmla="*/ 2147483646 h 694"/>
                <a:gd name="T4" fmla="*/ 2147483646 w 5144"/>
                <a:gd name="T5" fmla="*/ 2147483646 h 694"/>
                <a:gd name="T6" fmla="*/ 2147483646 w 5144"/>
                <a:gd name="T7" fmla="*/ 2147483646 h 694"/>
                <a:gd name="T8" fmla="*/ 2147483646 w 5144"/>
                <a:gd name="T9" fmla="*/ 2147483646 h 694"/>
                <a:gd name="T10" fmla="*/ 2147483646 w 5144"/>
                <a:gd name="T11" fmla="*/ 2147483646 h 694"/>
                <a:gd name="T12" fmla="*/ 2147483646 w 5144"/>
                <a:gd name="T13" fmla="*/ 2147483646 h 694"/>
                <a:gd name="T14" fmla="*/ 2147483646 w 5144"/>
                <a:gd name="T15" fmla="*/ 2147483646 h 694"/>
                <a:gd name="T16" fmla="*/ 2147483646 w 5144"/>
                <a:gd name="T17" fmla="*/ 2147483646 h 694"/>
                <a:gd name="T18" fmla="*/ 2147483646 w 5144"/>
                <a:gd name="T19" fmla="*/ 2147483646 h 694"/>
                <a:gd name="T20" fmla="*/ 2147483646 w 5144"/>
                <a:gd name="T21" fmla="*/ 2147483646 h 694"/>
                <a:gd name="T22" fmla="*/ 2147483646 w 5144"/>
                <a:gd name="T23" fmla="*/ 2147483646 h 694"/>
                <a:gd name="T24" fmla="*/ 2147483646 w 5144"/>
                <a:gd name="T25" fmla="*/ 0 h 694"/>
                <a:gd name="T26" fmla="*/ 2147483646 w 5144"/>
                <a:gd name="T27" fmla="*/ 2147483646 h 694"/>
                <a:gd name="T28" fmla="*/ 2147483646 w 5144"/>
                <a:gd name="T29" fmla="*/ 2147483646 h 694"/>
                <a:gd name="T30" fmla="*/ 2147483646 w 5144"/>
                <a:gd name="T31" fmla="*/ 2147483646 h 694"/>
                <a:gd name="T32" fmla="*/ 2147483646 w 5144"/>
                <a:gd name="T33" fmla="*/ 2147483646 h 694"/>
                <a:gd name="T34" fmla="*/ 2147483646 w 5144"/>
                <a:gd name="T35" fmla="*/ 2147483646 h 694"/>
                <a:gd name="T36" fmla="*/ 2147483646 w 5144"/>
                <a:gd name="T37" fmla="*/ 2147483646 h 694"/>
                <a:gd name="T38" fmla="*/ 2147483646 w 5144"/>
                <a:gd name="T39" fmla="*/ 2147483646 h 694"/>
                <a:gd name="T40" fmla="*/ 2147483646 w 5144"/>
                <a:gd name="T41" fmla="*/ 2147483646 h 694"/>
                <a:gd name="T42" fmla="*/ 2147483646 w 5144"/>
                <a:gd name="T43" fmla="*/ 2147483646 h 694"/>
                <a:gd name="T44" fmla="*/ 2147483646 w 5144"/>
                <a:gd name="T45" fmla="*/ 2147483646 h 694"/>
                <a:gd name="T46" fmla="*/ 2147483646 w 5144"/>
                <a:gd name="T47" fmla="*/ 2147483646 h 694"/>
                <a:gd name="T48" fmla="*/ 2147483646 w 5144"/>
                <a:gd name="T49" fmla="*/ 2147483646 h 694"/>
                <a:gd name="T50" fmla="*/ 2147483646 w 5144"/>
                <a:gd name="T51" fmla="*/ 2147483646 h 694"/>
                <a:gd name="T52" fmla="*/ 2147483646 w 5144"/>
                <a:gd name="T53" fmla="*/ 2147483646 h 694"/>
                <a:gd name="T54" fmla="*/ 2147483646 w 5144"/>
                <a:gd name="T55" fmla="*/ 2147483646 h 694"/>
                <a:gd name="T56" fmla="*/ 2147483646 w 5144"/>
                <a:gd name="T57" fmla="*/ 2147483646 h 694"/>
                <a:gd name="T58" fmla="*/ 2147483646 w 5144"/>
                <a:gd name="T59" fmla="*/ 2147483646 h 694"/>
                <a:gd name="T60" fmla="*/ 2147483646 w 5144"/>
                <a:gd name="T61" fmla="*/ 2147483646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1036" name="Freeform 26">
              <a:extLst>
                <a:ext uri="{FF2B5EF4-FFF2-40B4-BE49-F238E27FC236}">
                  <a16:creationId xmlns:a16="http://schemas.microsoft.com/office/drawing/2014/main" id="{2EA99352-3AD1-48AB-BD7B-2F5785EEBCC5}"/>
                </a:ext>
              </a:extLst>
            </p:cNvPr>
            <p:cNvSpPr>
              <a:spLocks/>
            </p:cNvSpPr>
            <p:nvPr/>
          </p:nvSpPr>
          <p:spPr bwMode="hidden">
            <a:xfrm>
              <a:off x="4156589" y="4315040"/>
              <a:ext cx="4940221" cy="927905"/>
            </a:xfrm>
            <a:custGeom>
              <a:avLst/>
              <a:gdLst>
                <a:gd name="T0" fmla="*/ 0 w 3112"/>
                <a:gd name="T1" fmla="*/ 2147483646 h 584"/>
                <a:gd name="T2" fmla="*/ 0 w 3112"/>
                <a:gd name="T3" fmla="*/ 2147483646 h 584"/>
                <a:gd name="T4" fmla="*/ 2147483646 w 3112"/>
                <a:gd name="T5" fmla="*/ 2147483646 h 584"/>
                <a:gd name="T6" fmla="*/ 2147483646 w 3112"/>
                <a:gd name="T7" fmla="*/ 2147483646 h 584"/>
                <a:gd name="T8" fmla="*/ 2147483646 w 3112"/>
                <a:gd name="T9" fmla="*/ 2147483646 h 584"/>
                <a:gd name="T10" fmla="*/ 2147483646 w 3112"/>
                <a:gd name="T11" fmla="*/ 2147483646 h 584"/>
                <a:gd name="T12" fmla="*/ 2147483646 w 3112"/>
                <a:gd name="T13" fmla="*/ 2147483646 h 584"/>
                <a:gd name="T14" fmla="*/ 2147483646 w 3112"/>
                <a:gd name="T15" fmla="*/ 2147483646 h 584"/>
                <a:gd name="T16" fmla="*/ 2147483646 w 3112"/>
                <a:gd name="T17" fmla="*/ 2147483646 h 584"/>
                <a:gd name="T18" fmla="*/ 2147483646 w 3112"/>
                <a:gd name="T19" fmla="*/ 2147483646 h 584"/>
                <a:gd name="T20" fmla="*/ 2147483646 w 3112"/>
                <a:gd name="T21" fmla="*/ 2147483646 h 584"/>
                <a:gd name="T22" fmla="*/ 2147483646 w 3112"/>
                <a:gd name="T23" fmla="*/ 2147483646 h 584"/>
                <a:gd name="T24" fmla="*/ 2147483646 w 3112"/>
                <a:gd name="T25" fmla="*/ 2147483646 h 584"/>
                <a:gd name="T26" fmla="*/ 2147483646 w 3112"/>
                <a:gd name="T27" fmla="*/ 2147483646 h 584"/>
                <a:gd name="T28" fmla="*/ 2147483646 w 3112"/>
                <a:gd name="T29" fmla="*/ 2147483646 h 584"/>
                <a:gd name="T30" fmla="*/ 2147483646 w 3112"/>
                <a:gd name="T31" fmla="*/ 2147483646 h 584"/>
                <a:gd name="T32" fmla="*/ 2147483646 w 3112"/>
                <a:gd name="T33" fmla="*/ 2147483646 h 584"/>
                <a:gd name="T34" fmla="*/ 2147483646 w 3112"/>
                <a:gd name="T35" fmla="*/ 2147483646 h 584"/>
                <a:gd name="T36" fmla="*/ 2147483646 w 3112"/>
                <a:gd name="T37" fmla="*/ 2147483646 h 584"/>
                <a:gd name="T38" fmla="*/ 2147483646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useBgFill="1">
          <p:nvSpPr>
            <p:cNvPr id="1037" name="Freeform 10">
              <a:extLst>
                <a:ext uri="{FF2B5EF4-FFF2-40B4-BE49-F238E27FC236}">
                  <a16:creationId xmlns:a16="http://schemas.microsoft.com/office/drawing/2014/main" id="{3B2E30F4-F36F-417C-810A-50EDDA86B25E}"/>
                </a:ext>
              </a:extLst>
            </p:cNvPr>
            <p:cNvSpPr>
              <a:spLocks/>
            </p:cNvSpPr>
            <p:nvPr/>
          </p:nvSpPr>
          <p:spPr bwMode="hidden">
            <a:xfrm>
              <a:off x="-3905251" y="4294188"/>
              <a:ext cx="13027839" cy="1892300"/>
            </a:xfrm>
            <a:custGeom>
              <a:avLst/>
              <a:gdLst>
                <a:gd name="T0" fmla="*/ 2147483646 w 8196"/>
                <a:gd name="T1" fmla="*/ 2147483646 h 1192"/>
                <a:gd name="T2" fmla="*/ 2147483646 w 8196"/>
                <a:gd name="T3" fmla="*/ 2147483646 h 1192"/>
                <a:gd name="T4" fmla="*/ 2147483646 w 8196"/>
                <a:gd name="T5" fmla="*/ 2147483646 h 1192"/>
                <a:gd name="T6" fmla="*/ 2147483646 w 8196"/>
                <a:gd name="T7" fmla="*/ 2147483646 h 1192"/>
                <a:gd name="T8" fmla="*/ 2147483646 w 8196"/>
                <a:gd name="T9" fmla="*/ 2147483646 h 1192"/>
                <a:gd name="T10" fmla="*/ 2147483646 w 8196"/>
                <a:gd name="T11" fmla="*/ 2147483646 h 1192"/>
                <a:gd name="T12" fmla="*/ 2147483646 w 8196"/>
                <a:gd name="T13" fmla="*/ 2147483646 h 1192"/>
                <a:gd name="T14" fmla="*/ 2147483646 w 8196"/>
                <a:gd name="T15" fmla="*/ 2147483646 h 1192"/>
                <a:gd name="T16" fmla="*/ 2147483646 w 8196"/>
                <a:gd name="T17" fmla="*/ 2147483646 h 1192"/>
                <a:gd name="T18" fmla="*/ 2147483646 w 8196"/>
                <a:gd name="T19" fmla="*/ 2147483646 h 1192"/>
                <a:gd name="T20" fmla="*/ 2147483646 w 8196"/>
                <a:gd name="T21" fmla="*/ 2147483646 h 1192"/>
                <a:gd name="T22" fmla="*/ 2147483646 w 8196"/>
                <a:gd name="T23" fmla="*/ 2147483646 h 1192"/>
                <a:gd name="T24" fmla="*/ 2147483646 w 8196"/>
                <a:gd name="T25" fmla="*/ 2147483646 h 1192"/>
                <a:gd name="T26" fmla="*/ 2147483646 w 8196"/>
                <a:gd name="T27" fmla="*/ 2147483646 h 1192"/>
                <a:gd name="T28" fmla="*/ 2147483646 w 8196"/>
                <a:gd name="T29" fmla="*/ 2147483646 h 1192"/>
                <a:gd name="T30" fmla="*/ 2147483646 w 8196"/>
                <a:gd name="T31" fmla="*/ 2147483646 h 1192"/>
                <a:gd name="T32" fmla="*/ 2147483646 w 8196"/>
                <a:gd name="T33" fmla="*/ 2147483646 h 1192"/>
                <a:gd name="T34" fmla="*/ 2147483646 w 8196"/>
                <a:gd name="T35" fmla="*/ 2147483646 h 1192"/>
                <a:gd name="T36" fmla="*/ 2147483646 w 8196"/>
                <a:gd name="T37" fmla="*/ 2147483646 h 1192"/>
                <a:gd name="T38" fmla="*/ 2147483646 w 8196"/>
                <a:gd name="T39" fmla="*/ 2147483646 h 1192"/>
                <a:gd name="T40" fmla="*/ 2147483646 w 8196"/>
                <a:gd name="T41" fmla="*/ 2147483646 h 1192"/>
                <a:gd name="T42" fmla="*/ 2147483646 w 8196"/>
                <a:gd name="T43" fmla="*/ 2147483646 h 1192"/>
                <a:gd name="T44" fmla="*/ 2147483646 w 8196"/>
                <a:gd name="T45" fmla="*/ 0 h 1192"/>
                <a:gd name="T46" fmla="*/ 2147483646 w 8196"/>
                <a:gd name="T47" fmla="*/ 2147483646 h 1192"/>
                <a:gd name="T48" fmla="*/ 2147483646 w 8196"/>
                <a:gd name="T49" fmla="*/ 2147483646 h 1192"/>
                <a:gd name="T50" fmla="*/ 2147483646 w 8196"/>
                <a:gd name="T51" fmla="*/ 2147483646 h 1192"/>
                <a:gd name="T52" fmla="*/ 2147483646 w 8196"/>
                <a:gd name="T53" fmla="*/ 2147483646 h 1192"/>
                <a:gd name="T54" fmla="*/ 2147483646 w 8196"/>
                <a:gd name="T55" fmla="*/ 2147483646 h 1192"/>
                <a:gd name="T56" fmla="*/ 2147483646 w 8196"/>
                <a:gd name="T57" fmla="*/ 2147483646 h 1192"/>
                <a:gd name="T58" fmla="*/ 2147483646 w 8196"/>
                <a:gd name="T59" fmla="*/ 2147483646 h 1192"/>
                <a:gd name="T60" fmla="*/ 2147483646 w 8196"/>
                <a:gd name="T61" fmla="*/ 2147483646 h 1192"/>
                <a:gd name="T62" fmla="*/ 0 w 8196"/>
                <a:gd name="T63" fmla="*/ 2147483646 h 1192"/>
                <a:gd name="T64" fmla="*/ 2147483646 w 8196"/>
                <a:gd name="T65" fmla="*/ 2147483646 h 1192"/>
                <a:gd name="T66" fmla="*/ 2147483646 w 8196"/>
                <a:gd name="T67" fmla="*/ 2147483646 h 1192"/>
                <a:gd name="T68" fmla="*/ 2147483646 w 8196"/>
                <a:gd name="T69" fmla="*/ 2147483646 h 1192"/>
                <a:gd name="T70" fmla="*/ 2147483646 w 8196"/>
                <a:gd name="T71" fmla="*/ 214748364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1028" name="Title Placeholder 1">
            <a:extLst>
              <a:ext uri="{FF2B5EF4-FFF2-40B4-BE49-F238E27FC236}">
                <a16:creationId xmlns:a16="http://schemas.microsoft.com/office/drawing/2014/main" id="{D5691599-0FAA-4054-AF2D-AFA96AE5A745}"/>
              </a:ext>
            </a:extLst>
          </p:cNvPr>
          <p:cNvSpPr>
            <a:spLocks noGrp="1"/>
          </p:cNvSpPr>
          <p:nvPr>
            <p:ph type="title"/>
          </p:nvPr>
        </p:nvSpPr>
        <p:spPr bwMode="auto">
          <a:xfrm>
            <a:off x="1200152" y="357718"/>
            <a:ext cx="10382249" cy="4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zh-CN" altLang="en-US"/>
              <a:t>单击此处编辑母版标题样式</a:t>
            </a:r>
          </a:p>
        </p:txBody>
      </p:sp>
      <p:sp>
        <p:nvSpPr>
          <p:cNvPr id="4" name="Date Placeholder 3">
            <a:extLst>
              <a:ext uri="{FF2B5EF4-FFF2-40B4-BE49-F238E27FC236}">
                <a16:creationId xmlns:a16="http://schemas.microsoft.com/office/drawing/2014/main" id="{5BA2D46E-44C2-498B-9ABA-8F35F9BEAE64}"/>
              </a:ext>
            </a:extLst>
          </p:cNvPr>
          <p:cNvSpPr>
            <a:spLocks noGrp="1"/>
          </p:cNvSpPr>
          <p:nvPr>
            <p:ph type="dt" sz="half" idx="2"/>
          </p:nvPr>
        </p:nvSpPr>
        <p:spPr>
          <a:xfrm>
            <a:off x="6885518" y="6250517"/>
            <a:ext cx="5048249" cy="364067"/>
          </a:xfrm>
          <a:prstGeom prst="rect">
            <a:avLst/>
          </a:prstGeom>
        </p:spPr>
        <p:txBody>
          <a:bodyPr vert="horz" wrap="square" lIns="68580" tIns="34290" rIns="68580" bIns="34290" numCol="1" anchor="ctr" anchorCtr="0" compatLnSpc="1">
            <a:prstTxWarp prst="textNoShape">
              <a:avLst/>
            </a:prstTxWarp>
          </a:bodyPr>
          <a:lstStyle>
            <a:lvl1pPr algn="r" eaLnBrk="1" hangingPunct="1">
              <a:defRPr sz="1333">
                <a:solidFill>
                  <a:srgbClr val="073E87"/>
                </a:solidFill>
              </a:defRPr>
            </a:lvl1pPr>
          </a:lstStyle>
          <a:p>
            <a:pPr>
              <a:defRPr/>
            </a:pPr>
            <a:endParaRPr lang="en-US" altLang="zh-CN"/>
          </a:p>
        </p:txBody>
      </p:sp>
      <p:sp>
        <p:nvSpPr>
          <p:cNvPr id="5" name="Footer Placeholder 4">
            <a:extLst>
              <a:ext uri="{FF2B5EF4-FFF2-40B4-BE49-F238E27FC236}">
                <a16:creationId xmlns:a16="http://schemas.microsoft.com/office/drawing/2014/main" id="{0824B39A-8263-4069-BD4F-D5A507C78E61}"/>
              </a:ext>
            </a:extLst>
          </p:cNvPr>
          <p:cNvSpPr>
            <a:spLocks noGrp="1"/>
          </p:cNvSpPr>
          <p:nvPr>
            <p:ph type="ftr" sz="quarter" idx="3"/>
          </p:nvPr>
        </p:nvSpPr>
        <p:spPr>
          <a:xfrm>
            <a:off x="258233" y="6250517"/>
            <a:ext cx="5048251" cy="364067"/>
          </a:xfrm>
          <a:prstGeom prst="rect">
            <a:avLst/>
          </a:prstGeom>
        </p:spPr>
        <p:txBody>
          <a:bodyPr vert="horz" wrap="square" lIns="68580" tIns="34290" rIns="68580" bIns="34290" numCol="1" anchor="ctr" anchorCtr="0" compatLnSpc="1">
            <a:prstTxWarp prst="textNoShape">
              <a:avLst/>
            </a:prstTxWarp>
          </a:bodyPr>
          <a:lstStyle>
            <a:lvl1pPr eaLnBrk="1" hangingPunct="1">
              <a:defRPr sz="1333">
                <a:solidFill>
                  <a:srgbClr val="073E87"/>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2EDF2F6-387F-4893-B93C-1CB7666D791E}"/>
              </a:ext>
            </a:extLst>
          </p:cNvPr>
          <p:cNvSpPr>
            <a:spLocks noGrp="1"/>
          </p:cNvSpPr>
          <p:nvPr>
            <p:ph type="sldNum" sz="quarter" idx="4"/>
          </p:nvPr>
        </p:nvSpPr>
        <p:spPr>
          <a:xfrm>
            <a:off x="5321300" y="6250517"/>
            <a:ext cx="1549400" cy="364067"/>
          </a:xfrm>
          <a:prstGeom prst="rect">
            <a:avLst/>
          </a:prstGeom>
        </p:spPr>
        <p:txBody>
          <a:bodyPr vert="horz" wrap="square" lIns="68580" tIns="34290" rIns="68580" bIns="34290" numCol="1" anchor="ctr" anchorCtr="0" compatLnSpc="1">
            <a:prstTxWarp prst="textNoShape">
              <a:avLst/>
            </a:prstTxWarp>
          </a:bodyPr>
          <a:lstStyle>
            <a:lvl1pPr algn="ctr" eaLnBrk="1" hangingPunct="1">
              <a:defRPr sz="1333">
                <a:solidFill>
                  <a:srgbClr val="073E87"/>
                </a:solidFill>
              </a:defRPr>
            </a:lvl1pPr>
          </a:lstStyle>
          <a:p>
            <a:fld id="{D54BFABB-AA8A-4D5E-8F37-B8626D052657}" type="slidenum">
              <a:rPr lang="zh-CN" altLang="en-US"/>
              <a:pPr/>
              <a:t>‹#›</a:t>
            </a:fld>
            <a:endParaRPr lang="en-US" altLang="zh-CN"/>
          </a:p>
        </p:txBody>
      </p:sp>
      <p:sp>
        <p:nvSpPr>
          <p:cNvPr id="1032" name="Text Placeholder 2">
            <a:extLst>
              <a:ext uri="{FF2B5EF4-FFF2-40B4-BE49-F238E27FC236}">
                <a16:creationId xmlns:a16="http://schemas.microsoft.com/office/drawing/2014/main" id="{51D6204B-1D28-4551-A282-CF3D391D2A2C}"/>
              </a:ext>
            </a:extLst>
          </p:cNvPr>
          <p:cNvSpPr>
            <a:spLocks noGrp="1"/>
          </p:cNvSpPr>
          <p:nvPr>
            <p:ph type="body" idx="1"/>
          </p:nvPr>
        </p:nvSpPr>
        <p:spPr bwMode="auto">
          <a:xfrm>
            <a:off x="304801" y="1824567"/>
            <a:ext cx="7903633" cy="430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213986"/>
      </p:ext>
    </p:extLst>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l" rtl="0" eaLnBrk="0" fontAlgn="base" hangingPunct="0">
        <a:spcBef>
          <a:spcPct val="0"/>
        </a:spcBef>
        <a:spcAft>
          <a:spcPct val="0"/>
        </a:spcAft>
        <a:defRPr sz="5333"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5333">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1942" indent="-361942" algn="l" rtl="0" eaLnBrk="0" fontAlgn="base" hangingPunct="0">
        <a:spcBef>
          <a:spcPct val="20000"/>
        </a:spcBef>
        <a:spcAft>
          <a:spcPct val="0"/>
        </a:spcAft>
        <a:buClr>
          <a:schemeClr val="accent1"/>
        </a:buClr>
        <a:buSzPct val="100000"/>
        <a:buFont typeface="Symbol" panose="05050102010706020507" pitchFamily="18" charset="2"/>
        <a:buChar char=""/>
        <a:defRPr sz="3200" kern="1200">
          <a:solidFill>
            <a:schemeClr val="tx2"/>
          </a:solidFill>
          <a:latin typeface="+mn-lt"/>
          <a:ea typeface="+mn-ea"/>
          <a:cs typeface="+mn-cs"/>
        </a:defRPr>
      </a:lvl1pPr>
      <a:lvl2pPr marL="766214" indent="-361942" algn="l" rtl="0" eaLnBrk="0" fontAlgn="base" hangingPunct="0">
        <a:spcBef>
          <a:spcPct val="20000"/>
        </a:spcBef>
        <a:spcAft>
          <a:spcPct val="0"/>
        </a:spcAft>
        <a:buClr>
          <a:schemeClr val="accent1"/>
        </a:buClr>
        <a:buSzPct val="100000"/>
        <a:buFont typeface="Symbol" panose="05050102010706020507" pitchFamily="18" charset="2"/>
        <a:buChar char=""/>
        <a:defRPr sz="2933" kern="1200">
          <a:solidFill>
            <a:schemeClr val="tx2"/>
          </a:solidFill>
          <a:latin typeface="+mn-lt"/>
          <a:ea typeface="+mn-ea"/>
          <a:cs typeface="+mn-cs"/>
        </a:defRPr>
      </a:lvl2pPr>
      <a:lvl3pPr marL="1138738" indent="-302676"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3pPr>
      <a:lvl4pPr marL="1521846" indent="-302676" algn="l" rtl="0" eaLnBrk="0" fontAlgn="base" hangingPunct="0">
        <a:spcBef>
          <a:spcPct val="20000"/>
        </a:spcBef>
        <a:spcAft>
          <a:spcPct val="0"/>
        </a:spcAft>
        <a:buClr>
          <a:schemeClr val="accent1"/>
        </a:buClr>
        <a:buSzPct val="100000"/>
        <a:buFont typeface="Symbol" panose="05050102010706020507" pitchFamily="18" charset="2"/>
        <a:buChar char=""/>
        <a:defRPr sz="2667" kern="1200">
          <a:solidFill>
            <a:schemeClr val="tx2"/>
          </a:solidFill>
          <a:latin typeface="+mn-lt"/>
          <a:ea typeface="+mn-ea"/>
          <a:cs typeface="+mn-cs"/>
        </a:defRPr>
      </a:lvl4pPr>
      <a:lvl5pPr marL="1947285" indent="-302676" algn="l" rtl="0" eaLnBrk="0" fontAlgn="base" hangingPunct="0">
        <a:spcBef>
          <a:spcPct val="20000"/>
        </a:spcBef>
        <a:spcAft>
          <a:spcPct val="0"/>
        </a:spcAft>
        <a:buClr>
          <a:schemeClr val="accent1"/>
        </a:buClr>
        <a:buSzPct val="100000"/>
        <a:buFont typeface="Symbol" panose="05050102010706020507" pitchFamily="18" charset="2"/>
        <a:buChar char=""/>
        <a:defRPr sz="2133" kern="1200">
          <a:solidFill>
            <a:schemeClr val="tx2"/>
          </a:solidFill>
          <a:latin typeface="+mn-lt"/>
          <a:ea typeface="+mn-ea"/>
          <a:cs typeface="+mn-cs"/>
        </a:defRPr>
      </a:lvl5pPr>
      <a:lvl6pPr marL="2377322"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6pPr>
      <a:lvl7pPr marL="2804021"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7pPr>
      <a:lvl8pPr marL="3230718"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8pPr>
      <a:lvl9pPr marL="3657418" indent="-304784" algn="l" defTabSz="1219140" rtl="0" eaLnBrk="1" latinLnBrk="0" hangingPunct="1">
        <a:spcBef>
          <a:spcPts val="512"/>
        </a:spcBef>
        <a:buClr>
          <a:schemeClr val="accent1"/>
        </a:buClr>
        <a:buFont typeface="Symbol" pitchFamily="18" charset="2"/>
        <a:buChar char="*"/>
        <a:defRPr sz="1867"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ea typeface="+mn-ea"/>
              </a:defRPr>
            </a:lvl1pPr>
          </a:lstStyle>
          <a:p>
            <a:pPr fontAlgn="base">
              <a:spcBef>
                <a:spcPct val="0"/>
              </a:spcBef>
              <a:spcAft>
                <a:spcPct val="0"/>
              </a:spcAft>
              <a:defRPr/>
            </a:pPr>
            <a:endParaRPr lang="en-US" altLang="zh-CN">
              <a:solidFill>
                <a:srgbClr val="000000"/>
              </a:solidFill>
            </a:endParaRPr>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ea typeface="+mn-ea"/>
              </a:defRPr>
            </a:lvl1pPr>
          </a:lstStyle>
          <a:p>
            <a:pPr fontAlgn="base">
              <a:spcBef>
                <a:spcPct val="0"/>
              </a:spcBef>
              <a:spcAft>
                <a:spcPct val="0"/>
              </a:spcAft>
              <a:defRPr/>
            </a:pPr>
            <a:endParaRPr lang="en-US" altLang="zh-CN">
              <a:solidFill>
                <a:srgbClr val="000000"/>
              </a:solidFill>
            </a:endParaRPr>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a:ea typeface="宋体" panose="02010600030101010101" pitchFamily="2" charset="-122"/>
              </a:defRPr>
            </a:lvl1pPr>
          </a:lstStyle>
          <a:p>
            <a:pPr fontAlgn="base">
              <a:spcBef>
                <a:spcPct val="0"/>
              </a:spcBef>
              <a:spcAft>
                <a:spcPct val="0"/>
              </a:spcAft>
              <a:defRPr/>
            </a:pPr>
            <a:fld id="{91C7FF5F-E73E-4BCA-AB54-9F078C7126B9}" type="slidenum">
              <a:rPr lang="zh-CN" altLang="en-US">
                <a:solidFill>
                  <a:srgbClr val="000000"/>
                </a:solidFill>
              </a:rPr>
              <a:t>‹#›</a:t>
            </a:fld>
            <a:endParaRPr lang="en-US" altLang="zh-CN">
              <a:solidFill>
                <a:srgbClr val="000000"/>
              </a:solidFill>
            </a:endParaRPr>
          </a:p>
        </p:txBody>
      </p:sp>
    </p:spTree>
    <p:extLst>
      <p:ext uri="{BB962C8B-B14F-4D97-AF65-F5344CB8AC3E}">
        <p14:creationId xmlns:p14="http://schemas.microsoft.com/office/powerpoint/2010/main" val="3399458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43A42-6D69-467F-8652-9B5E94F2D0C9}"/>
              </a:ext>
            </a:extLst>
          </p:cNvPr>
          <p:cNvSpPr>
            <a:spLocks noGrp="1"/>
          </p:cNvSpPr>
          <p:nvPr>
            <p:ph type="ctrTitle"/>
          </p:nvPr>
        </p:nvSpPr>
        <p:spPr/>
        <p:txBody>
          <a:bodyPr/>
          <a:lstStyle/>
          <a:p>
            <a:r>
              <a:rPr lang="zh-CN" altLang="en-US" dirty="0"/>
              <a:t>习题</a:t>
            </a:r>
            <a:r>
              <a:rPr lang="en-US" altLang="zh-CN" dirty="0"/>
              <a:t>14.5</a:t>
            </a:r>
            <a:endParaRPr lang="zh-CN" altLang="en-US" dirty="0"/>
          </a:p>
        </p:txBody>
      </p:sp>
      <p:sp>
        <p:nvSpPr>
          <p:cNvPr id="3" name="副标题 2">
            <a:extLst>
              <a:ext uri="{FF2B5EF4-FFF2-40B4-BE49-F238E27FC236}">
                <a16:creationId xmlns:a16="http://schemas.microsoft.com/office/drawing/2014/main" id="{897E5D84-4151-4A9B-A942-95E6A04EBC9B}"/>
              </a:ext>
            </a:extLst>
          </p:cNvPr>
          <p:cNvSpPr>
            <a:spLocks noGrp="1"/>
          </p:cNvSpPr>
          <p:nvPr>
            <p:ph type="subTitle" idx="1"/>
          </p:nvPr>
        </p:nvSpPr>
        <p:spPr>
          <a:xfrm>
            <a:off x="1507067" y="4397674"/>
            <a:ext cx="7766936" cy="1096899"/>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1180300318  </a:t>
            </a:r>
            <a:r>
              <a:rPr lang="zh-CN" altLang="en-US" dirty="0">
                <a:solidFill>
                  <a:schemeClr val="tx1"/>
                </a:solidFill>
                <a:latin typeface="微软雅黑" panose="020B0503020204020204" pitchFamily="34" charset="-122"/>
                <a:ea typeface="微软雅黑" panose="020B0503020204020204" pitchFamily="34" charset="-122"/>
              </a:rPr>
              <a:t>魏镇</a:t>
            </a:r>
          </a:p>
        </p:txBody>
      </p:sp>
    </p:spTree>
    <p:extLst>
      <p:ext uri="{BB962C8B-B14F-4D97-AF65-F5344CB8AC3E}">
        <p14:creationId xmlns:p14="http://schemas.microsoft.com/office/powerpoint/2010/main" val="258344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4063" y="1185763"/>
            <a:ext cx="8215312" cy="4885257"/>
          </a:xfrm>
        </p:spPr>
        <p:txBody>
          <a:bodyPr/>
          <a:lstStyle/>
          <a:p>
            <a:pPr marL="273050" indent="-273050" eaLnBrk="1" hangingPunct="1">
              <a:lnSpc>
                <a:spcPts val="3800"/>
              </a:lnSpc>
              <a:buClrTx/>
              <a:buSzPct val="100000"/>
              <a:buFont typeface="Wingdings" panose="05000000000000000000" pitchFamily="2" charset="2"/>
              <a:buChar char="Ø"/>
              <a:defRPr/>
            </a:pPr>
            <a:r>
              <a:rPr lang="zh-CN" altLang="en-US" sz="2800" kern="1200" dirty="0">
                <a:solidFill>
                  <a:prstClr val="black"/>
                </a:solidFill>
                <a:ea typeface="华文楷体" panose="02010600040101010101" pitchFamily="2" charset="-122"/>
                <a:cs typeface="Times New Roman" panose="02020603050405020304" pitchFamily="18" charset="0"/>
              </a:rPr>
              <a:t>设有形如</a:t>
            </a:r>
            <a:r>
              <a:rPr lang="en-US" altLang="zh-CN" sz="2800" kern="1200" dirty="0">
                <a:solidFill>
                  <a:srgbClr val="FF0000"/>
                </a:solidFill>
                <a:ea typeface="华文楷体" panose="02010600040101010101" pitchFamily="2" charset="-122"/>
                <a:cs typeface="Times New Roman" panose="02020603050405020304" pitchFamily="18" charset="0"/>
              </a:rPr>
              <a:t>call(E) P</a:t>
            </a:r>
            <a:r>
              <a:rPr lang="en-US" altLang="zh-CN" sz="2800" kern="1200" baseline="-25000" dirty="0">
                <a:solidFill>
                  <a:srgbClr val="FF0000"/>
                </a:solidFill>
                <a:ea typeface="华文楷体" panose="02010600040101010101" pitchFamily="2" charset="-122"/>
                <a:cs typeface="Times New Roman" panose="02020603050405020304" pitchFamily="18" charset="0"/>
              </a:rPr>
              <a:t>1</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2</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3</a:t>
            </a:r>
            <a:r>
              <a:rPr lang="zh-CN" altLang="en-US" sz="2800" kern="1200" dirty="0">
                <a:solidFill>
                  <a:prstClr val="black"/>
                </a:solidFill>
                <a:ea typeface="华文楷体" panose="02010600040101010101" pitchFamily="2" charset="-122"/>
                <a:cs typeface="Times New Roman" panose="02020603050405020304" pitchFamily="18" charset="0"/>
              </a:rPr>
              <a:t>的过程调用语句，其中，</a:t>
            </a:r>
            <a:r>
              <a:rPr lang="en-US" altLang="zh-CN" sz="2800" kern="1200" dirty="0">
                <a:solidFill>
                  <a:srgbClr val="FF0000"/>
                </a:solidFill>
                <a:ea typeface="华文楷体" panose="02010600040101010101" pitchFamily="2" charset="-122"/>
                <a:cs typeface="Times New Roman" panose="02020603050405020304" pitchFamily="18" charset="0"/>
              </a:rPr>
              <a:t>E</a:t>
            </a:r>
            <a:r>
              <a:rPr lang="zh-CN" altLang="en-US" sz="2800" kern="1200" dirty="0">
                <a:solidFill>
                  <a:srgbClr val="FF0000"/>
                </a:solidFill>
                <a:ea typeface="华文楷体" panose="02010600040101010101" pitchFamily="2" charset="-122"/>
                <a:cs typeface="Times New Roman" panose="02020603050405020304" pitchFamily="18" charset="0"/>
              </a:rPr>
              <a:t>为算术表达式</a:t>
            </a:r>
            <a:r>
              <a:rPr lang="zh-CN" altLang="en-US" sz="2800" kern="1200" dirty="0">
                <a:solidFill>
                  <a:prstClr val="black"/>
                </a:solidFill>
                <a:ea typeface="华文楷体" panose="02010600040101010101" pitchFamily="2" charset="-122"/>
                <a:cs typeface="Times New Roman" panose="02020603050405020304" pitchFamily="18" charset="0"/>
              </a:rPr>
              <a:t>，</a:t>
            </a:r>
            <a:r>
              <a:rPr lang="en-US" altLang="zh-CN" sz="2800" kern="1200" dirty="0">
                <a:solidFill>
                  <a:prstClr val="black"/>
                </a:solidFill>
                <a:ea typeface="华文楷体" panose="02010600040101010101" pitchFamily="2" charset="-122"/>
                <a:cs typeface="Times New Roman" panose="02020603050405020304" pitchFamily="18" charset="0"/>
              </a:rPr>
              <a:t> </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1</a:t>
            </a:r>
            <a:r>
              <a:rPr lang="zh-CN" altLang="en-US" sz="2800" kern="1200" dirty="0">
                <a:solidFill>
                  <a:srgbClr val="FF0000"/>
                </a:solidFill>
                <a:ea typeface="华文楷体" panose="02010600040101010101" pitchFamily="2" charset="-122"/>
                <a:cs typeface="Times New Roman" panose="02020603050405020304" pitchFamily="18" charset="0"/>
              </a:rPr>
              <a:t>、</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2</a:t>
            </a:r>
            <a:r>
              <a:rPr lang="zh-CN" altLang="en-US" sz="2800" kern="1200" dirty="0">
                <a:solidFill>
                  <a:srgbClr val="FF0000"/>
                </a:solidFill>
                <a:ea typeface="华文楷体" panose="02010600040101010101" pitchFamily="2" charset="-122"/>
                <a:cs typeface="Times New Roman" panose="02020603050405020304" pitchFamily="18" charset="0"/>
              </a:rPr>
              <a:t>和</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3</a:t>
            </a:r>
            <a:r>
              <a:rPr lang="zh-CN" altLang="en-US" sz="2800" kern="1200" dirty="0">
                <a:solidFill>
                  <a:srgbClr val="FF0000"/>
                </a:solidFill>
                <a:ea typeface="华文楷体" panose="02010600040101010101" pitchFamily="2" charset="-122"/>
                <a:cs typeface="Times New Roman" panose="02020603050405020304" pitchFamily="18" charset="0"/>
              </a:rPr>
              <a:t>是</a:t>
            </a:r>
            <a:r>
              <a:rPr lang="en-US" altLang="zh-CN" sz="2800" kern="1200" dirty="0">
                <a:solidFill>
                  <a:srgbClr val="FF0000"/>
                </a:solidFill>
                <a:ea typeface="华文楷体" panose="02010600040101010101" pitchFamily="2" charset="-122"/>
                <a:cs typeface="Times New Roman" panose="02020603050405020304" pitchFamily="18" charset="0"/>
              </a:rPr>
              <a:t>3</a:t>
            </a:r>
            <a:r>
              <a:rPr lang="zh-CN" altLang="en-US" sz="2800" kern="1200" dirty="0">
                <a:solidFill>
                  <a:srgbClr val="FF0000"/>
                </a:solidFill>
                <a:ea typeface="华文楷体" panose="02010600040101010101" pitchFamily="2" charset="-122"/>
                <a:cs typeface="Times New Roman" panose="02020603050405020304" pitchFamily="18" charset="0"/>
              </a:rPr>
              <a:t>个不带参数的过程的名字</a:t>
            </a:r>
            <a:r>
              <a:rPr lang="zh-CN" altLang="en-US" sz="2800" kern="1200" dirty="0">
                <a:solidFill>
                  <a:prstClr val="black"/>
                </a:solidFill>
                <a:ea typeface="华文楷体" panose="02010600040101010101" pitchFamily="2" charset="-122"/>
                <a:cs typeface="Times New Roman" panose="02020603050405020304" pitchFamily="18" charset="0"/>
              </a:rPr>
              <a:t>。该调用语句执行的流程为：首先计算表达式</a:t>
            </a:r>
            <a:r>
              <a:rPr lang="en-US" altLang="zh-CN" sz="2800" kern="1200" dirty="0">
                <a:solidFill>
                  <a:prstClr val="black"/>
                </a:solidFill>
                <a:ea typeface="华文楷体" panose="02010600040101010101" pitchFamily="2" charset="-122"/>
                <a:cs typeface="Times New Roman" panose="02020603050405020304" pitchFamily="18" charset="0"/>
              </a:rPr>
              <a:t>E</a:t>
            </a:r>
            <a:r>
              <a:rPr lang="zh-CN" altLang="en-US" sz="2800" kern="1200" dirty="0">
                <a:solidFill>
                  <a:prstClr val="black"/>
                </a:solidFill>
                <a:ea typeface="华文楷体" panose="02010600040101010101" pitchFamily="2" charset="-122"/>
                <a:cs typeface="Times New Roman" panose="02020603050405020304" pitchFamily="18" charset="0"/>
              </a:rPr>
              <a:t>的值，</a:t>
            </a:r>
            <a:r>
              <a:rPr lang="en-US" altLang="zh-CN" sz="2800" kern="1200" dirty="0">
                <a:solidFill>
                  <a:srgbClr val="FF0000"/>
                </a:solidFill>
                <a:ea typeface="华文楷体" panose="02010600040101010101" pitchFamily="2" charset="-122"/>
                <a:cs typeface="Times New Roman" panose="02020603050405020304" pitchFamily="18" charset="0"/>
              </a:rPr>
              <a:t>E=0</a:t>
            </a:r>
            <a:r>
              <a:rPr lang="zh-CN" altLang="en-US" sz="2800" kern="1200" dirty="0">
                <a:solidFill>
                  <a:srgbClr val="FF0000"/>
                </a:solidFill>
                <a:ea typeface="华文楷体" panose="02010600040101010101" pitchFamily="2" charset="-122"/>
                <a:cs typeface="Times New Roman" panose="02020603050405020304" pitchFamily="18" charset="0"/>
              </a:rPr>
              <a:t>时调用</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1 </a:t>
            </a:r>
            <a:r>
              <a:rPr lang="zh-CN" altLang="en-US" sz="2800" kern="1200" dirty="0">
                <a:solidFill>
                  <a:prstClr val="black"/>
                </a:solidFill>
                <a:ea typeface="华文楷体" panose="02010600040101010101" pitchFamily="2" charset="-122"/>
                <a:cs typeface="Times New Roman" panose="02020603050405020304" pitchFamily="18" charset="0"/>
              </a:rPr>
              <a:t>，</a:t>
            </a:r>
            <a:r>
              <a:rPr lang="en-US" altLang="zh-CN" sz="2800" kern="1200" dirty="0">
                <a:solidFill>
                  <a:prstClr val="black"/>
                </a:solidFill>
                <a:ea typeface="华文楷体" panose="02010600040101010101" pitchFamily="2" charset="-122"/>
                <a:cs typeface="Times New Roman" panose="02020603050405020304" pitchFamily="18" charset="0"/>
              </a:rPr>
              <a:t> </a:t>
            </a:r>
            <a:r>
              <a:rPr lang="en-US" altLang="zh-CN" sz="2800" kern="1200" dirty="0">
                <a:solidFill>
                  <a:srgbClr val="FF0000"/>
                </a:solidFill>
                <a:ea typeface="华文楷体" panose="02010600040101010101" pitchFamily="2" charset="-122"/>
                <a:cs typeface="Times New Roman" panose="02020603050405020304" pitchFamily="18" charset="0"/>
              </a:rPr>
              <a:t>E&gt;0</a:t>
            </a:r>
            <a:r>
              <a:rPr lang="zh-CN" altLang="en-US" sz="2800" kern="1200" dirty="0">
                <a:solidFill>
                  <a:srgbClr val="FF0000"/>
                </a:solidFill>
                <a:ea typeface="华文楷体" panose="02010600040101010101" pitchFamily="2" charset="-122"/>
                <a:cs typeface="Times New Roman" panose="02020603050405020304" pitchFamily="18" charset="0"/>
              </a:rPr>
              <a:t>时调用</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2 </a:t>
            </a:r>
            <a:r>
              <a:rPr lang="zh-CN" altLang="en-US" sz="2800" kern="1200" dirty="0">
                <a:solidFill>
                  <a:prstClr val="black"/>
                </a:solidFill>
                <a:ea typeface="华文楷体" panose="02010600040101010101" pitchFamily="2" charset="-122"/>
                <a:cs typeface="Times New Roman" panose="02020603050405020304" pitchFamily="18" charset="0"/>
              </a:rPr>
              <a:t>，</a:t>
            </a:r>
            <a:r>
              <a:rPr lang="en-US" altLang="zh-CN" sz="2800" kern="1200" dirty="0">
                <a:solidFill>
                  <a:prstClr val="black"/>
                </a:solidFill>
                <a:ea typeface="华文楷体" panose="02010600040101010101" pitchFamily="2" charset="-122"/>
                <a:cs typeface="Times New Roman" panose="02020603050405020304" pitchFamily="18" charset="0"/>
              </a:rPr>
              <a:t> </a:t>
            </a:r>
            <a:r>
              <a:rPr lang="en-US" altLang="zh-CN" sz="2800" kern="1200" dirty="0">
                <a:solidFill>
                  <a:srgbClr val="FF0000"/>
                </a:solidFill>
                <a:ea typeface="华文楷体" panose="02010600040101010101" pitchFamily="2" charset="-122"/>
                <a:cs typeface="Times New Roman" panose="02020603050405020304" pitchFamily="18" charset="0"/>
              </a:rPr>
              <a:t>E&lt;0</a:t>
            </a:r>
            <a:r>
              <a:rPr lang="zh-CN" altLang="en-US" sz="2800" kern="1200" dirty="0">
                <a:solidFill>
                  <a:srgbClr val="FF0000"/>
                </a:solidFill>
                <a:ea typeface="华文楷体" panose="02010600040101010101" pitchFamily="2" charset="-122"/>
                <a:cs typeface="Times New Roman" panose="02020603050405020304" pitchFamily="18" charset="0"/>
              </a:rPr>
              <a:t>时调用</a:t>
            </a:r>
            <a:r>
              <a:rPr lang="en-US" altLang="zh-CN" sz="2800" kern="1200" dirty="0">
                <a:solidFill>
                  <a:srgbClr val="FF0000"/>
                </a:solidFill>
                <a:ea typeface="华文楷体" panose="02010600040101010101" pitchFamily="2" charset="-122"/>
                <a:cs typeface="Times New Roman" panose="02020603050405020304" pitchFamily="18" charset="0"/>
              </a:rPr>
              <a:t>P</a:t>
            </a:r>
            <a:r>
              <a:rPr lang="en-US" altLang="zh-CN" sz="2800" kern="1200" baseline="-25000" dirty="0">
                <a:solidFill>
                  <a:srgbClr val="FF0000"/>
                </a:solidFill>
                <a:ea typeface="华文楷体" panose="02010600040101010101" pitchFamily="2" charset="-122"/>
                <a:cs typeface="Times New Roman" panose="02020603050405020304" pitchFamily="18" charset="0"/>
              </a:rPr>
              <a:t>3 </a:t>
            </a:r>
            <a:r>
              <a:rPr lang="zh-CN" altLang="en-US" sz="2800" kern="1200" dirty="0">
                <a:solidFill>
                  <a:prstClr val="black"/>
                </a:solidFill>
                <a:ea typeface="华文楷体" panose="02010600040101010101" pitchFamily="2" charset="-122"/>
                <a:cs typeface="Times New Roman" panose="02020603050405020304" pitchFamily="18" charset="0"/>
              </a:rPr>
              <a:t>。该语句执行时，</a:t>
            </a:r>
            <a:r>
              <a:rPr lang="en-US" altLang="zh-CN" sz="2800" kern="1200" dirty="0">
                <a:solidFill>
                  <a:prstClr val="black"/>
                </a:solidFill>
                <a:ea typeface="华文楷体" panose="02010600040101010101" pitchFamily="2" charset="-122"/>
                <a:cs typeface="Times New Roman" panose="02020603050405020304" pitchFamily="18" charset="0"/>
              </a:rPr>
              <a:t> P</a:t>
            </a:r>
            <a:r>
              <a:rPr lang="en-US" altLang="zh-CN" sz="2800" kern="1200" baseline="-25000" dirty="0">
                <a:solidFill>
                  <a:prstClr val="black"/>
                </a:solidFill>
                <a:ea typeface="华文楷体" panose="02010600040101010101" pitchFamily="2" charset="-122"/>
                <a:cs typeface="Times New Roman" panose="02020603050405020304" pitchFamily="18" charset="0"/>
              </a:rPr>
              <a:t>1</a:t>
            </a:r>
            <a:r>
              <a:rPr lang="zh-CN" altLang="en-US" sz="2800" kern="1200" dirty="0">
                <a:solidFill>
                  <a:prstClr val="black"/>
                </a:solidFill>
                <a:ea typeface="华文楷体" panose="02010600040101010101" pitchFamily="2" charset="-122"/>
                <a:cs typeface="Times New Roman" panose="02020603050405020304" pitchFamily="18" charset="0"/>
              </a:rPr>
              <a:t>、</a:t>
            </a:r>
            <a:r>
              <a:rPr lang="en-US" altLang="zh-CN" sz="2800" kern="1200" dirty="0">
                <a:solidFill>
                  <a:prstClr val="black"/>
                </a:solidFill>
                <a:ea typeface="华文楷体" panose="02010600040101010101" pitchFamily="2" charset="-122"/>
                <a:cs typeface="Times New Roman" panose="02020603050405020304" pitchFamily="18" charset="0"/>
              </a:rPr>
              <a:t>P</a:t>
            </a:r>
            <a:r>
              <a:rPr lang="en-US" altLang="zh-CN" sz="2800" kern="1200" baseline="-25000" dirty="0">
                <a:solidFill>
                  <a:prstClr val="black"/>
                </a:solidFill>
                <a:ea typeface="华文楷体" panose="02010600040101010101" pitchFamily="2" charset="-122"/>
                <a:cs typeface="Times New Roman" panose="02020603050405020304" pitchFamily="18" charset="0"/>
              </a:rPr>
              <a:t>2</a:t>
            </a:r>
            <a:r>
              <a:rPr lang="zh-CN" altLang="en-US" sz="2800" kern="1200" dirty="0">
                <a:solidFill>
                  <a:prstClr val="black"/>
                </a:solidFill>
                <a:ea typeface="华文楷体" panose="02010600040101010101" pitchFamily="2" charset="-122"/>
                <a:cs typeface="Times New Roman" panose="02020603050405020304" pitchFamily="18" charset="0"/>
              </a:rPr>
              <a:t>和</a:t>
            </a:r>
            <a:r>
              <a:rPr lang="en-US" altLang="zh-CN" sz="2800" kern="1200" dirty="0">
                <a:solidFill>
                  <a:prstClr val="black"/>
                </a:solidFill>
                <a:ea typeface="华文楷体" panose="02010600040101010101" pitchFamily="2" charset="-122"/>
                <a:cs typeface="Times New Roman" panose="02020603050405020304" pitchFamily="18" charset="0"/>
              </a:rPr>
              <a:t>P</a:t>
            </a:r>
            <a:r>
              <a:rPr lang="en-US" altLang="zh-CN" sz="2800" kern="1200" baseline="-25000" dirty="0">
                <a:solidFill>
                  <a:prstClr val="black"/>
                </a:solidFill>
                <a:ea typeface="华文楷体" panose="02010600040101010101" pitchFamily="2" charset="-122"/>
                <a:cs typeface="Times New Roman" panose="02020603050405020304" pitchFamily="18" charset="0"/>
              </a:rPr>
              <a:t>3</a:t>
            </a:r>
            <a:r>
              <a:rPr lang="zh-CN" altLang="en-US" sz="2800" kern="1200" dirty="0">
                <a:solidFill>
                  <a:prstClr val="black"/>
                </a:solidFill>
                <a:ea typeface="华文楷体" panose="02010600040101010101" pitchFamily="2" charset="-122"/>
                <a:cs typeface="Times New Roman" panose="02020603050405020304" pitchFamily="18" charset="0"/>
              </a:rPr>
              <a:t>中有且</a:t>
            </a:r>
            <a:r>
              <a:rPr lang="zh-CN" altLang="en-US" sz="2800" kern="1200" dirty="0">
                <a:solidFill>
                  <a:srgbClr val="FF0000"/>
                </a:solidFill>
                <a:ea typeface="华文楷体" panose="02010600040101010101" pitchFamily="2" charset="-122"/>
                <a:cs typeface="Times New Roman" panose="02020603050405020304" pitchFamily="18" charset="0"/>
              </a:rPr>
              <a:t>仅有一个被调用</a:t>
            </a:r>
            <a:r>
              <a:rPr lang="zh-CN" altLang="en-US" sz="2800" kern="1200" dirty="0">
                <a:solidFill>
                  <a:prstClr val="black"/>
                </a:solidFill>
                <a:ea typeface="华文楷体" panose="02010600040101010101" pitchFamily="2" charset="-122"/>
                <a:cs typeface="Times New Roman" panose="02020603050405020304" pitchFamily="18" charset="0"/>
              </a:rPr>
              <a:t>。</a:t>
            </a:r>
            <a:endParaRPr lang="en-US" altLang="zh-CN" sz="2800" kern="1200" dirty="0">
              <a:solidFill>
                <a:prstClr val="black"/>
              </a:solidFill>
              <a:ea typeface="华文楷体" panose="02010600040101010101" pitchFamily="2" charset="-122"/>
              <a:cs typeface="Times New Roman" panose="02020603050405020304" pitchFamily="18" charset="0"/>
            </a:endParaRPr>
          </a:p>
          <a:p>
            <a:pPr marL="673100" lvl="1" indent="-273050" eaLnBrk="1" hangingPunct="1">
              <a:lnSpc>
                <a:spcPts val="3800"/>
              </a:lnSpc>
              <a:buClrTx/>
              <a:buSzPct val="100000"/>
              <a:buFont typeface="Wingdings" panose="05000000000000000000" pitchFamily="2" charset="2"/>
              <a:buChar char="Ø"/>
              <a:defRPr/>
            </a:pPr>
            <a:r>
              <a:rPr lang="zh-CN" altLang="en-US" kern="1200" dirty="0">
                <a:solidFill>
                  <a:prstClr val="black"/>
                </a:solidFill>
                <a:ea typeface="华文楷体" panose="02010600040101010101" pitchFamily="2" charset="-122"/>
                <a:cs typeface="Times New Roman" panose="02020603050405020304" pitchFamily="18" charset="0"/>
              </a:rPr>
              <a:t>（</a:t>
            </a:r>
            <a:r>
              <a:rPr lang="en-US" altLang="zh-CN" kern="1200" dirty="0">
                <a:solidFill>
                  <a:prstClr val="black"/>
                </a:solidFill>
                <a:ea typeface="华文楷体" panose="02010600040101010101" pitchFamily="2" charset="-122"/>
                <a:cs typeface="Times New Roman" panose="02020603050405020304" pitchFamily="18" charset="0"/>
              </a:rPr>
              <a:t>1</a:t>
            </a:r>
            <a:r>
              <a:rPr lang="zh-CN" altLang="en-US" kern="1200" dirty="0">
                <a:solidFill>
                  <a:prstClr val="black"/>
                </a:solidFill>
                <a:ea typeface="华文楷体" panose="02010600040101010101" pitchFamily="2" charset="-122"/>
                <a:cs typeface="Times New Roman" panose="02020603050405020304" pitchFamily="18" charset="0"/>
              </a:rPr>
              <a:t>）试给出该调用语句的三地址码。</a:t>
            </a:r>
            <a:endParaRPr lang="en-US" altLang="zh-CN" kern="1200" dirty="0">
              <a:solidFill>
                <a:prstClr val="black"/>
              </a:solidFill>
              <a:ea typeface="华文楷体" panose="02010600040101010101" pitchFamily="2" charset="-122"/>
              <a:cs typeface="Times New Roman" panose="02020603050405020304" pitchFamily="18" charset="0"/>
            </a:endParaRPr>
          </a:p>
          <a:p>
            <a:pPr marL="673100" lvl="1" indent="-273050" eaLnBrk="1" hangingPunct="1">
              <a:lnSpc>
                <a:spcPts val="3800"/>
              </a:lnSpc>
              <a:buClrTx/>
              <a:buSzPct val="100000"/>
              <a:buFont typeface="Wingdings" panose="05000000000000000000" pitchFamily="2" charset="2"/>
              <a:buChar char="Ø"/>
              <a:defRPr/>
            </a:pPr>
            <a:r>
              <a:rPr lang="zh-CN" altLang="en-US" kern="1200" dirty="0">
                <a:solidFill>
                  <a:prstClr val="black"/>
                </a:solidFill>
                <a:ea typeface="华文楷体" panose="02010600040101010101" pitchFamily="2" charset="-122"/>
                <a:cs typeface="Times New Roman" panose="02020603050405020304" pitchFamily="18" charset="0"/>
              </a:rPr>
              <a:t>（</a:t>
            </a:r>
            <a:r>
              <a:rPr lang="en-US" altLang="zh-CN" kern="1200" dirty="0">
                <a:solidFill>
                  <a:prstClr val="black"/>
                </a:solidFill>
                <a:ea typeface="华文楷体" panose="02010600040101010101" pitchFamily="2" charset="-122"/>
                <a:cs typeface="Times New Roman" panose="02020603050405020304" pitchFamily="18" charset="0"/>
              </a:rPr>
              <a:t>2</a:t>
            </a:r>
            <a:r>
              <a:rPr lang="zh-CN" altLang="en-US" kern="1200" dirty="0">
                <a:solidFill>
                  <a:prstClr val="black"/>
                </a:solidFill>
                <a:ea typeface="华文楷体" panose="02010600040101010101" pitchFamily="2" charset="-122"/>
                <a:cs typeface="Times New Roman" panose="02020603050405020304" pitchFamily="18" charset="0"/>
              </a:rPr>
              <a:t>）给出该调用语句适于自底向上分析的</a:t>
            </a:r>
            <a:r>
              <a:rPr lang="en-US" altLang="zh-CN" kern="1200" dirty="0">
                <a:solidFill>
                  <a:prstClr val="black"/>
                </a:solidFill>
                <a:ea typeface="华文楷体" panose="02010600040101010101" pitchFamily="2" charset="-122"/>
                <a:cs typeface="Times New Roman" panose="02020603050405020304" pitchFamily="18" charset="0"/>
              </a:rPr>
              <a:t>SDT</a:t>
            </a:r>
          </a:p>
          <a:p>
            <a:pPr marL="273050" indent="-273050" eaLnBrk="1" hangingPunct="1">
              <a:lnSpc>
                <a:spcPts val="3800"/>
              </a:lnSpc>
              <a:buClrTx/>
              <a:buSzPct val="100000"/>
              <a:buFont typeface="Wingdings" panose="05000000000000000000" pitchFamily="2" charset="2"/>
              <a:buChar char="Ø"/>
              <a:defRPr/>
            </a:pPr>
            <a:endParaRPr lang="zh-CN" altLang="zh-CN" kern="100" dirty="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rPr>
              <a:t>习题</a:t>
            </a:r>
            <a:r>
              <a:rPr lang="en-US" altLang="zh-CN" dirty="0">
                <a:effectLst>
                  <a:outerShdw blurRad="38100" dist="38100" dir="2700000" algn="tl">
                    <a:srgbClr val="000000">
                      <a:alpha val="43137"/>
                    </a:srgbClr>
                  </a:outerShdw>
                </a:effectLst>
              </a:rPr>
              <a:t>14.5</a:t>
            </a:r>
            <a:endParaRPr lang="zh-CN" altLang="en-US" dirty="0">
              <a:effectLst>
                <a:outerShdw blurRad="38100" dist="38100" dir="2700000" algn="tl">
                  <a:srgbClr val="000000">
                    <a:alpha val="43137"/>
                  </a:srgbClr>
                </a:outerShdw>
              </a:effectLst>
            </a:endParaRPr>
          </a:p>
        </p:txBody>
      </p:sp>
      <p:sp>
        <p:nvSpPr>
          <p:cNvPr id="4" name="文本框 3">
            <a:extLst>
              <a:ext uri="{FF2B5EF4-FFF2-40B4-BE49-F238E27FC236}">
                <a16:creationId xmlns:a16="http://schemas.microsoft.com/office/drawing/2014/main" id="{2887DBF5-079B-47A5-AC8F-DD59951A3079}"/>
              </a:ext>
            </a:extLst>
          </p:cNvPr>
          <p:cNvSpPr txBox="1"/>
          <p:nvPr/>
        </p:nvSpPr>
        <p:spPr>
          <a:xfrm>
            <a:off x="1103446" y="5886354"/>
            <a:ext cx="7647030" cy="369332"/>
          </a:xfrm>
          <a:prstGeom prst="rect">
            <a:avLst/>
          </a:prstGeom>
          <a:noFill/>
        </p:spPr>
        <p:txBody>
          <a:bodyPr wrap="none" rtlCol="0">
            <a:spAutoFit/>
          </a:bodyPr>
          <a:lstStyle/>
          <a:p>
            <a:r>
              <a:rPr lang="zh-CN" altLang="en-US" dirty="0"/>
              <a:t>执行流程类似于</a:t>
            </a:r>
            <a:r>
              <a:rPr lang="en-US" altLang="zh-CN" dirty="0"/>
              <a:t>switch</a:t>
            </a:r>
            <a:r>
              <a:rPr lang="zh-CN" altLang="en-US" dirty="0"/>
              <a:t>语句，可以参考</a:t>
            </a:r>
            <a:r>
              <a:rPr lang="en-US" altLang="zh-CN" dirty="0"/>
              <a:t>switch</a:t>
            </a:r>
            <a:r>
              <a:rPr lang="zh-CN" altLang="en-US" dirty="0"/>
              <a:t>语句和过程调用语句构造</a:t>
            </a:r>
            <a:r>
              <a:rPr lang="en-US" altLang="zh-CN" dirty="0"/>
              <a:t>SDT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a:extLst>
              <a:ext uri="{FF2B5EF4-FFF2-40B4-BE49-F238E27FC236}">
                <a16:creationId xmlns:a16="http://schemas.microsoft.com/office/drawing/2014/main" id="{4FD8C979-0639-41C2-8125-F7128A5FE01A}"/>
              </a:ext>
            </a:extLst>
          </p:cNvPr>
          <p:cNvSpPr>
            <a:spLocks noGrp="1" noChangeArrowheads="1"/>
          </p:cNvSpPr>
          <p:nvPr>
            <p:ph type="title"/>
          </p:nvPr>
        </p:nvSpPr>
        <p:spPr>
          <a:xfrm>
            <a:off x="931333" y="345890"/>
            <a:ext cx="10574867" cy="478367"/>
          </a:xfrm>
        </p:spPr>
        <p:txBody>
          <a:bodyPr/>
          <a:lstStyle/>
          <a:p>
            <a:pPr eaLnBrk="1" hangingPunct="1">
              <a:defRPr/>
            </a:pPr>
            <a:r>
              <a:rPr lang="zh-CN" altLang="en-US" sz="3200" spc="400" dirty="0">
                <a:solidFill>
                  <a:schemeClr val="tx1"/>
                </a:solidFill>
                <a:latin typeface="微软雅黑" pitchFamily="34" charset="-122"/>
                <a:ea typeface="微软雅黑" pitchFamily="34" charset="-122"/>
                <a:cs typeface="Times New Roman" pitchFamily="18" charset="0"/>
              </a:rPr>
              <a:t>代码结构图</a:t>
            </a:r>
            <a:r>
              <a:rPr lang="en-US" altLang="zh-CN" sz="4000" spc="400" dirty="0">
                <a:solidFill>
                  <a:schemeClr val="tx1"/>
                </a:solidFill>
                <a:latin typeface="微软雅黑" pitchFamily="34" charset="-122"/>
                <a:ea typeface="微软雅黑" pitchFamily="34" charset="-122"/>
                <a:cs typeface="Times New Roman" pitchFamily="18" charset="0"/>
              </a:rPr>
              <a:t>             </a:t>
            </a:r>
            <a:r>
              <a:rPr lang="zh-CN" altLang="en-US" sz="3200" spc="400" dirty="0">
                <a:solidFill>
                  <a:schemeClr val="tx1"/>
                </a:solidFill>
                <a:latin typeface="微软雅黑" pitchFamily="34" charset="-122"/>
                <a:ea typeface="微软雅黑" pitchFamily="34" charset="-122"/>
                <a:cs typeface="Times New Roman" pitchFamily="18" charset="0"/>
              </a:rPr>
              <a:t>改进后的代码结构图</a:t>
            </a:r>
            <a:endParaRPr lang="zh-CN" altLang="en-US" sz="4000" spc="400" dirty="0">
              <a:solidFill>
                <a:schemeClr val="tx1"/>
              </a:solidFill>
              <a:latin typeface="微软雅黑" pitchFamily="34" charset="-122"/>
              <a:ea typeface="微软雅黑" pitchFamily="34" charset="-122"/>
              <a:cs typeface="Times New Roman" pitchFamily="18" charset="0"/>
            </a:endParaRPr>
          </a:p>
        </p:txBody>
      </p:sp>
      <p:grpSp>
        <p:nvGrpSpPr>
          <p:cNvPr id="5" name="组合 4">
            <a:extLst>
              <a:ext uri="{FF2B5EF4-FFF2-40B4-BE49-F238E27FC236}">
                <a16:creationId xmlns:a16="http://schemas.microsoft.com/office/drawing/2014/main" id="{FC54EB8D-E6D5-4AE2-8923-691BC3E16FBC}"/>
              </a:ext>
            </a:extLst>
          </p:cNvPr>
          <p:cNvGrpSpPr/>
          <p:nvPr/>
        </p:nvGrpSpPr>
        <p:grpSpPr>
          <a:xfrm>
            <a:off x="2290773" y="293170"/>
            <a:ext cx="3522818" cy="6574589"/>
            <a:chOff x="2720042" y="-114556"/>
            <a:chExt cx="3462755" cy="6962187"/>
          </a:xfrm>
        </p:grpSpPr>
        <p:sp>
          <p:nvSpPr>
            <p:cNvPr id="323589" name="Text Box 5">
              <a:extLst>
                <a:ext uri="{FF2B5EF4-FFF2-40B4-BE49-F238E27FC236}">
                  <a16:creationId xmlns:a16="http://schemas.microsoft.com/office/drawing/2014/main" id="{D41EBD32-CD4B-4F70-A0F2-042AC3745810}"/>
                </a:ext>
              </a:extLst>
            </p:cNvPr>
            <p:cNvSpPr txBox="1">
              <a:spLocks noChangeArrowheads="1"/>
            </p:cNvSpPr>
            <p:nvPr/>
          </p:nvSpPr>
          <p:spPr bwMode="auto">
            <a:xfrm>
              <a:off x="3345516" y="237222"/>
              <a:ext cx="2220383" cy="379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prstClr val="black"/>
                  </a:solidFill>
                  <a:latin typeface="Times New Roman" panose="02020603050405020304" pitchFamily="18" charset="0"/>
                  <a:ea typeface="楷体_GB2312" pitchFamily="49" charset="-122"/>
                </a:rPr>
                <a:t>E.code</a:t>
              </a:r>
            </a:p>
          </p:txBody>
        </p:sp>
        <p:sp>
          <p:nvSpPr>
            <p:cNvPr id="323592" name="Text Box 11">
              <a:extLst>
                <a:ext uri="{FF2B5EF4-FFF2-40B4-BE49-F238E27FC236}">
                  <a16:creationId xmlns:a16="http://schemas.microsoft.com/office/drawing/2014/main" id="{132EFF77-531B-4AD5-B188-41A001E5F3AD}"/>
                </a:ext>
              </a:extLst>
            </p:cNvPr>
            <p:cNvSpPr txBox="1">
              <a:spLocks noChangeArrowheads="1"/>
            </p:cNvSpPr>
            <p:nvPr/>
          </p:nvSpPr>
          <p:spPr bwMode="auto">
            <a:xfrm>
              <a:off x="4083174" y="-114556"/>
              <a:ext cx="111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dirty="0">
                  <a:solidFill>
                    <a:prstClr val="black"/>
                  </a:solidFill>
                  <a:latin typeface="Times New Roman" panose="02020603050405020304" pitchFamily="18" charset="0"/>
                </a:rPr>
                <a:t>call(</a:t>
              </a:r>
            </a:p>
          </p:txBody>
        </p:sp>
        <p:sp>
          <p:nvSpPr>
            <p:cNvPr id="323594" name="Text Box 13">
              <a:extLst>
                <a:ext uri="{FF2B5EF4-FFF2-40B4-BE49-F238E27FC236}">
                  <a16:creationId xmlns:a16="http://schemas.microsoft.com/office/drawing/2014/main" id="{93FFC34E-28EB-4ED8-A118-3F8D7D988D7C}"/>
                </a:ext>
              </a:extLst>
            </p:cNvPr>
            <p:cNvSpPr txBox="1">
              <a:spLocks noChangeArrowheads="1"/>
            </p:cNvSpPr>
            <p:nvPr/>
          </p:nvSpPr>
          <p:spPr bwMode="auto">
            <a:xfrm>
              <a:off x="2720042" y="6447521"/>
              <a:ext cx="647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next</a:t>
              </a:r>
            </a:p>
          </p:txBody>
        </p:sp>
        <p:sp>
          <p:nvSpPr>
            <p:cNvPr id="323595" name="Text Box 14">
              <a:extLst>
                <a:ext uri="{FF2B5EF4-FFF2-40B4-BE49-F238E27FC236}">
                  <a16:creationId xmlns:a16="http://schemas.microsoft.com/office/drawing/2014/main" id="{AAB3D1F7-534C-43ED-9E37-7E704E98C851}"/>
                </a:ext>
              </a:extLst>
            </p:cNvPr>
            <p:cNvSpPr txBox="1">
              <a:spLocks noChangeArrowheads="1"/>
            </p:cNvSpPr>
            <p:nvPr/>
          </p:nvSpPr>
          <p:spPr bwMode="auto">
            <a:xfrm>
              <a:off x="2848099" y="4146233"/>
              <a:ext cx="43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a:solidFill>
                    <a:srgbClr val="0080FF"/>
                  </a:solidFill>
                  <a:latin typeface="Times New Roman" panose="02020603050405020304" pitchFamily="18" charset="0"/>
                </a:rPr>
                <a:t>L</a:t>
              </a:r>
              <a:r>
                <a:rPr lang="en-US" altLang="zh-CN" sz="2000" b="1" baseline="-30000">
                  <a:solidFill>
                    <a:srgbClr val="0080FF"/>
                  </a:solidFill>
                  <a:latin typeface="Times New Roman" panose="02020603050405020304" pitchFamily="18" charset="0"/>
                  <a:ea typeface="楷体_GB2312" pitchFamily="49" charset="-122"/>
                </a:rPr>
                <a:t>1</a:t>
              </a:r>
              <a:endParaRPr lang="zh-CN" altLang="en-US" sz="2000" b="1" baseline="-30000">
                <a:solidFill>
                  <a:srgbClr val="0080FF"/>
                </a:solidFill>
                <a:latin typeface="Times New Roman" panose="02020603050405020304" pitchFamily="18" charset="0"/>
                <a:ea typeface="楷体_GB2312" pitchFamily="49" charset="-122"/>
              </a:endParaRPr>
            </a:p>
          </p:txBody>
        </p:sp>
        <p:sp>
          <p:nvSpPr>
            <p:cNvPr id="323601" name="Text Box 27">
              <a:extLst>
                <a:ext uri="{FF2B5EF4-FFF2-40B4-BE49-F238E27FC236}">
                  <a16:creationId xmlns:a16="http://schemas.microsoft.com/office/drawing/2014/main" id="{A17ADCD2-515A-420B-8580-B4BA28A19D32}"/>
                </a:ext>
              </a:extLst>
            </p:cNvPr>
            <p:cNvSpPr txBox="1">
              <a:spLocks noChangeArrowheads="1"/>
            </p:cNvSpPr>
            <p:nvPr/>
          </p:nvSpPr>
          <p:spPr bwMode="auto">
            <a:xfrm>
              <a:off x="3344457" y="3604144"/>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323613" name="Text Box 27">
              <a:extLst>
                <a:ext uri="{FF2B5EF4-FFF2-40B4-BE49-F238E27FC236}">
                  <a16:creationId xmlns:a16="http://schemas.microsoft.com/office/drawing/2014/main" id="{8487DEC4-B5A7-4EB0-B17A-5DF75EF57E76}"/>
                </a:ext>
              </a:extLst>
            </p:cNvPr>
            <p:cNvSpPr txBox="1">
              <a:spLocks noChangeArrowheads="1"/>
            </p:cNvSpPr>
            <p:nvPr/>
          </p:nvSpPr>
          <p:spPr bwMode="auto">
            <a:xfrm>
              <a:off x="3356099" y="2366279"/>
              <a:ext cx="2220383" cy="379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dirty="0">
                  <a:solidFill>
                    <a:srgbClr val="0080FF"/>
                  </a:solidFill>
                  <a:latin typeface="Times New Roman" panose="02020603050405020304" pitchFamily="18" charset="0"/>
                  <a:ea typeface="楷体_GB2312" pitchFamily="49" charset="-122"/>
                </a:rPr>
                <a:t>if t</a:t>
              </a:r>
              <a:r>
                <a:rPr lang="en-US" altLang="zh-CN" sz="1867" b="1" i="1" baseline="-30000" dirty="0">
                  <a:solidFill>
                    <a:srgbClr val="0080FF"/>
                  </a:solidFill>
                  <a:latin typeface="Times New Roman" panose="02020603050405020304" pitchFamily="18" charset="0"/>
                  <a:ea typeface="楷体_GB2312" pitchFamily="49" charset="-122"/>
                </a:rPr>
                <a:t> </a:t>
              </a:r>
              <a:r>
                <a:rPr lang="en-US" altLang="zh-CN" sz="1867" b="1" dirty="0">
                  <a:solidFill>
                    <a:srgbClr val="0080FF"/>
                  </a:solidFill>
                  <a:latin typeface="Times New Roman" panose="02020603050405020304" pitchFamily="18" charset="0"/>
                  <a:ea typeface="楷体_GB2312" pitchFamily="49" charset="-122"/>
                </a:rPr>
                <a:t>!= </a:t>
              </a:r>
              <a:r>
                <a:rPr lang="en-US" altLang="zh-CN" sz="1867" b="1" i="1" dirty="0">
                  <a:solidFill>
                    <a:srgbClr val="0080FF"/>
                  </a:solidFill>
                  <a:latin typeface="Times New Roman" panose="02020603050405020304" pitchFamily="18" charset="0"/>
                  <a:ea typeface="楷体_GB2312" pitchFamily="49" charset="-122"/>
                </a:rPr>
                <a:t>0</a:t>
              </a:r>
              <a:r>
                <a:rPr lang="en-US" altLang="zh-CN" sz="1867" b="1" baseline="-30000" dirty="0">
                  <a:solidFill>
                    <a:srgbClr val="0080FF"/>
                  </a:solidFill>
                  <a:latin typeface="Times New Roman" panose="02020603050405020304" pitchFamily="18" charset="0"/>
                  <a:ea typeface="楷体_GB2312" pitchFamily="49" charset="-122"/>
                </a:rPr>
                <a:t> </a:t>
              </a:r>
              <a:r>
                <a:rPr lang="en-US" altLang="zh-CN" sz="1867" b="1" dirty="0" err="1">
                  <a:solidFill>
                    <a:srgbClr val="0080FF"/>
                  </a:solidFill>
                  <a:latin typeface="Times New Roman" panose="02020603050405020304" pitchFamily="18" charset="0"/>
                  <a:ea typeface="楷体_GB2312" pitchFamily="49" charset="-122"/>
                </a:rPr>
                <a:t>goto</a:t>
              </a:r>
              <a:r>
                <a:rPr lang="en-US" altLang="zh-CN" sz="1867" b="1" dirty="0">
                  <a:solidFill>
                    <a:srgbClr val="0080FF"/>
                  </a:solidFill>
                  <a:latin typeface="Times New Roman" panose="02020603050405020304" pitchFamily="18" charset="0"/>
                  <a:ea typeface="楷体_GB2312" pitchFamily="49" charset="-122"/>
                </a:rPr>
                <a:t> </a:t>
              </a:r>
              <a:r>
                <a:rPr lang="en-US" altLang="zh-CN" sz="1867" b="1" i="1" dirty="0">
                  <a:solidFill>
                    <a:srgbClr val="0080FF"/>
                  </a:solidFill>
                  <a:latin typeface="Times New Roman" panose="02020603050405020304" pitchFamily="18" charset="0"/>
                  <a:ea typeface="楷体_GB2312" pitchFamily="49" charset="-122"/>
                </a:rPr>
                <a:t>L</a:t>
              </a:r>
              <a:r>
                <a:rPr lang="en-US" altLang="zh-CN" sz="1867" b="1" baseline="-30000" dirty="0">
                  <a:solidFill>
                    <a:srgbClr val="0080FF"/>
                  </a:solidFill>
                  <a:latin typeface="Times New Roman" panose="02020603050405020304" pitchFamily="18" charset="0"/>
                  <a:ea typeface="楷体_GB2312" pitchFamily="49" charset="-122"/>
                </a:rPr>
                <a:t>1</a:t>
              </a:r>
            </a:p>
          </p:txBody>
        </p:sp>
        <p:sp>
          <p:nvSpPr>
            <p:cNvPr id="323614" name="Text Box 27">
              <a:extLst>
                <a:ext uri="{FF2B5EF4-FFF2-40B4-BE49-F238E27FC236}">
                  <a16:creationId xmlns:a16="http://schemas.microsoft.com/office/drawing/2014/main" id="{7F52D9C7-BCF6-4FE8-8A10-2DB3E07949AE}"/>
                </a:ext>
              </a:extLst>
            </p:cNvPr>
            <p:cNvSpPr txBox="1">
              <a:spLocks noChangeArrowheads="1"/>
            </p:cNvSpPr>
            <p:nvPr/>
          </p:nvSpPr>
          <p:spPr bwMode="auto">
            <a:xfrm>
              <a:off x="3345516" y="664788"/>
              <a:ext cx="2220383" cy="379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dirty="0">
                  <a:solidFill>
                    <a:srgbClr val="0080FF"/>
                  </a:solidFill>
                  <a:latin typeface="Times New Roman" panose="02020603050405020304" pitchFamily="18" charset="0"/>
                  <a:ea typeface="楷体_GB2312" pitchFamily="49" charset="-122"/>
                </a:rPr>
                <a:t>t</a:t>
              </a:r>
              <a:r>
                <a:rPr lang="en-US" altLang="zh-CN" sz="1867" b="1" dirty="0">
                  <a:solidFill>
                    <a:srgbClr val="0080FF"/>
                  </a:solidFill>
                  <a:latin typeface="Times New Roman" panose="02020603050405020304" pitchFamily="18" charset="0"/>
                  <a:ea typeface="楷体_GB2312" pitchFamily="49" charset="-122"/>
                </a:rPr>
                <a:t>=</a:t>
              </a:r>
              <a:r>
                <a:rPr lang="en-US" altLang="zh-CN" sz="1867" b="1" i="1" dirty="0" err="1">
                  <a:solidFill>
                    <a:srgbClr val="0080FF"/>
                  </a:solidFill>
                  <a:latin typeface="Times New Roman" panose="02020603050405020304" pitchFamily="18" charset="0"/>
                  <a:ea typeface="楷体_GB2312" pitchFamily="49" charset="-122"/>
                </a:rPr>
                <a:t>E.addr</a:t>
              </a:r>
              <a:endParaRPr lang="en-US" altLang="zh-CN" sz="1867" b="1" i="1" dirty="0">
                <a:solidFill>
                  <a:srgbClr val="0080FF"/>
                </a:solidFill>
                <a:latin typeface="Times New Roman" panose="02020603050405020304" pitchFamily="18" charset="0"/>
                <a:ea typeface="楷体_GB2312" pitchFamily="49" charset="-122"/>
              </a:endParaRPr>
            </a:p>
          </p:txBody>
        </p:sp>
        <p:sp>
          <p:nvSpPr>
            <p:cNvPr id="323620" name="Text Box 16">
              <a:extLst>
                <a:ext uri="{FF2B5EF4-FFF2-40B4-BE49-F238E27FC236}">
                  <a16:creationId xmlns:a16="http://schemas.microsoft.com/office/drawing/2014/main" id="{D041530F-CE5E-4E8C-9839-E7264A638A1E}"/>
                </a:ext>
              </a:extLst>
            </p:cNvPr>
            <p:cNvSpPr txBox="1">
              <a:spLocks noChangeArrowheads="1"/>
            </p:cNvSpPr>
            <p:nvPr/>
          </p:nvSpPr>
          <p:spPr bwMode="auto">
            <a:xfrm>
              <a:off x="3765672" y="3865484"/>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323622" name="Text Box 27">
              <a:extLst>
                <a:ext uri="{FF2B5EF4-FFF2-40B4-BE49-F238E27FC236}">
                  <a16:creationId xmlns:a16="http://schemas.microsoft.com/office/drawing/2014/main" id="{A2F1FF2D-6B3C-49BC-9B5A-FF6DC0832BD6}"/>
                </a:ext>
              </a:extLst>
            </p:cNvPr>
            <p:cNvSpPr txBox="1">
              <a:spLocks noChangeArrowheads="1"/>
            </p:cNvSpPr>
            <p:nvPr/>
          </p:nvSpPr>
          <p:spPr bwMode="auto">
            <a:xfrm>
              <a:off x="3353984" y="4218199"/>
              <a:ext cx="2220383" cy="379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dirty="0">
                  <a:solidFill>
                    <a:srgbClr val="0080FF"/>
                  </a:solidFill>
                  <a:latin typeface="Times New Roman" panose="02020603050405020304" pitchFamily="18" charset="0"/>
                  <a:ea typeface="楷体_GB2312" pitchFamily="49" charset="-122"/>
                </a:rPr>
                <a:t>if t</a:t>
              </a:r>
              <a:r>
                <a:rPr lang="en-US" altLang="zh-CN" sz="1867" b="1" i="1" baseline="-30000" dirty="0">
                  <a:solidFill>
                    <a:srgbClr val="0080FF"/>
                  </a:solidFill>
                  <a:latin typeface="Times New Roman" panose="02020603050405020304" pitchFamily="18" charset="0"/>
                  <a:ea typeface="楷体_GB2312" pitchFamily="49" charset="-122"/>
                </a:rPr>
                <a:t> </a:t>
              </a:r>
              <a:r>
                <a:rPr lang="en-US" altLang="zh-CN" sz="1867" b="1" dirty="0">
                  <a:solidFill>
                    <a:srgbClr val="0080FF"/>
                  </a:solidFill>
                  <a:latin typeface="Times New Roman" panose="02020603050405020304" pitchFamily="18" charset="0"/>
                  <a:ea typeface="楷体_GB2312" pitchFamily="49" charset="-122"/>
                </a:rPr>
                <a:t>&lt;0</a:t>
              </a:r>
              <a:r>
                <a:rPr lang="en-US" altLang="zh-CN" sz="1867" b="1" baseline="-30000" dirty="0">
                  <a:solidFill>
                    <a:srgbClr val="0080FF"/>
                  </a:solidFill>
                  <a:latin typeface="Times New Roman" panose="02020603050405020304" pitchFamily="18" charset="0"/>
                  <a:ea typeface="楷体_GB2312" pitchFamily="49" charset="-122"/>
                </a:rPr>
                <a:t> </a:t>
              </a:r>
              <a:r>
                <a:rPr lang="en-US" altLang="zh-CN" sz="1867" b="1" dirty="0" err="1">
                  <a:solidFill>
                    <a:srgbClr val="0080FF"/>
                  </a:solidFill>
                  <a:latin typeface="Times New Roman" panose="02020603050405020304" pitchFamily="18" charset="0"/>
                  <a:ea typeface="楷体_GB2312" pitchFamily="49" charset="-122"/>
                </a:rPr>
                <a:t>goto</a:t>
              </a:r>
              <a:r>
                <a:rPr lang="en-US" altLang="zh-CN" sz="1867" b="1" dirty="0">
                  <a:solidFill>
                    <a:srgbClr val="0080FF"/>
                  </a:solidFill>
                  <a:latin typeface="Times New Roman" panose="02020603050405020304" pitchFamily="18" charset="0"/>
                  <a:ea typeface="楷体_GB2312" pitchFamily="49" charset="-122"/>
                </a:rPr>
                <a:t> </a:t>
              </a:r>
              <a:r>
                <a:rPr lang="en-US" altLang="zh-CN" sz="1867" b="1" i="1" dirty="0">
                  <a:solidFill>
                    <a:srgbClr val="0080FF"/>
                  </a:solidFill>
                  <a:latin typeface="Times New Roman" panose="02020603050405020304" pitchFamily="18" charset="0"/>
                  <a:ea typeface="楷体_GB2312" pitchFamily="49" charset="-122"/>
                </a:rPr>
                <a:t>L</a:t>
              </a:r>
              <a:r>
                <a:rPr lang="en-US" altLang="zh-CN" sz="1867" b="1" baseline="-30000" dirty="0">
                  <a:solidFill>
                    <a:srgbClr val="0080FF"/>
                  </a:solidFill>
                  <a:latin typeface="Times New Roman" panose="02020603050405020304" pitchFamily="18" charset="0"/>
                  <a:ea typeface="楷体_GB2312" pitchFamily="49" charset="-122"/>
                </a:rPr>
                <a:t>2</a:t>
              </a:r>
            </a:p>
          </p:txBody>
        </p:sp>
        <p:sp>
          <p:nvSpPr>
            <p:cNvPr id="323628" name="Text Box 14">
              <a:extLst>
                <a:ext uri="{FF2B5EF4-FFF2-40B4-BE49-F238E27FC236}">
                  <a16:creationId xmlns:a16="http://schemas.microsoft.com/office/drawing/2014/main" id="{1C30687F-2D24-4B0E-94A2-0FF41CF792F4}"/>
                </a:ext>
              </a:extLst>
            </p:cNvPr>
            <p:cNvSpPr txBox="1">
              <a:spLocks noChangeArrowheads="1"/>
            </p:cNvSpPr>
            <p:nvPr/>
          </p:nvSpPr>
          <p:spPr bwMode="auto">
            <a:xfrm>
              <a:off x="2848099" y="6151188"/>
              <a:ext cx="647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i="1" baseline="-30000" dirty="0">
                  <a:solidFill>
                    <a:srgbClr val="0080FF"/>
                  </a:solidFill>
                  <a:latin typeface="Times New Roman" panose="02020603050405020304" pitchFamily="18" charset="0"/>
                  <a:ea typeface="楷体_GB2312" pitchFamily="49" charset="-122"/>
                </a:rPr>
                <a:t>2</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26" name="Text Box 27">
              <a:extLst>
                <a:ext uri="{FF2B5EF4-FFF2-40B4-BE49-F238E27FC236}">
                  <a16:creationId xmlns:a16="http://schemas.microsoft.com/office/drawing/2014/main" id="{896A1233-C3F9-4605-BADF-E7F2B4AA6520}"/>
                </a:ext>
              </a:extLst>
            </p:cNvPr>
            <p:cNvSpPr txBox="1">
              <a:spLocks noChangeArrowheads="1"/>
            </p:cNvSpPr>
            <p:nvPr/>
          </p:nvSpPr>
          <p:spPr bwMode="auto">
            <a:xfrm>
              <a:off x="3345516" y="1109910"/>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param</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t</a:t>
              </a:r>
            </a:p>
          </p:txBody>
        </p:sp>
        <p:sp>
          <p:nvSpPr>
            <p:cNvPr id="27" name="Text Box 16">
              <a:extLst>
                <a:ext uri="{FF2B5EF4-FFF2-40B4-BE49-F238E27FC236}">
                  <a16:creationId xmlns:a16="http://schemas.microsoft.com/office/drawing/2014/main" id="{D39EB038-D939-4654-AB45-236A9B9D2B37}"/>
                </a:ext>
              </a:extLst>
            </p:cNvPr>
            <p:cNvSpPr txBox="1">
              <a:spLocks noChangeArrowheads="1"/>
            </p:cNvSpPr>
            <p:nvPr/>
          </p:nvSpPr>
          <p:spPr bwMode="auto">
            <a:xfrm>
              <a:off x="3790014" y="1466528"/>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28" name="Text Box 27">
              <a:extLst>
                <a:ext uri="{FF2B5EF4-FFF2-40B4-BE49-F238E27FC236}">
                  <a16:creationId xmlns:a16="http://schemas.microsoft.com/office/drawing/2014/main" id="{DFA5CA88-9F5C-49D0-948B-D203A5BE3976}"/>
                </a:ext>
              </a:extLst>
            </p:cNvPr>
            <p:cNvSpPr txBox="1">
              <a:spLocks noChangeArrowheads="1"/>
            </p:cNvSpPr>
            <p:nvPr/>
          </p:nvSpPr>
          <p:spPr bwMode="auto">
            <a:xfrm>
              <a:off x="3356098" y="1898055"/>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_ , 1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29" name="Text Box 16">
              <a:extLst>
                <a:ext uri="{FF2B5EF4-FFF2-40B4-BE49-F238E27FC236}">
                  <a16:creationId xmlns:a16="http://schemas.microsoft.com/office/drawing/2014/main" id="{D03F7956-B257-4196-94C1-33EEE25512AD}"/>
                </a:ext>
              </a:extLst>
            </p:cNvPr>
            <p:cNvSpPr txBox="1">
              <a:spLocks noChangeArrowheads="1"/>
            </p:cNvSpPr>
            <p:nvPr/>
          </p:nvSpPr>
          <p:spPr bwMode="auto">
            <a:xfrm>
              <a:off x="3790014" y="2752542"/>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1</a:t>
              </a:r>
              <a:r>
                <a:rPr lang="en-US" altLang="zh-CN" sz="2000" b="1" dirty="0">
                  <a:solidFill>
                    <a:prstClr val="black"/>
                  </a:solidFill>
                  <a:latin typeface="Times New Roman" panose="02020603050405020304" pitchFamily="18" charset="0"/>
                </a:rPr>
                <a:t> </a:t>
              </a:r>
            </a:p>
          </p:txBody>
        </p:sp>
        <p:sp>
          <p:nvSpPr>
            <p:cNvPr id="30" name="Text Box 27">
              <a:extLst>
                <a:ext uri="{FF2B5EF4-FFF2-40B4-BE49-F238E27FC236}">
                  <a16:creationId xmlns:a16="http://schemas.microsoft.com/office/drawing/2014/main" id="{4B69D474-73C0-4DF3-A04D-C8B96D265193}"/>
                </a:ext>
              </a:extLst>
            </p:cNvPr>
            <p:cNvSpPr txBox="1">
              <a:spLocks noChangeArrowheads="1"/>
            </p:cNvSpPr>
            <p:nvPr/>
          </p:nvSpPr>
          <p:spPr bwMode="auto">
            <a:xfrm>
              <a:off x="3344457" y="3125006"/>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1</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35" name="Text Box 27">
              <a:extLst>
                <a:ext uri="{FF2B5EF4-FFF2-40B4-BE49-F238E27FC236}">
                  <a16:creationId xmlns:a16="http://schemas.microsoft.com/office/drawing/2014/main" id="{3DE3F239-D2CC-426B-880F-79239E527876}"/>
                </a:ext>
              </a:extLst>
            </p:cNvPr>
            <p:cNvSpPr txBox="1">
              <a:spLocks noChangeArrowheads="1"/>
            </p:cNvSpPr>
            <p:nvPr/>
          </p:nvSpPr>
          <p:spPr bwMode="auto">
            <a:xfrm>
              <a:off x="3353984" y="5453434"/>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36" name="Text Box 16">
              <a:extLst>
                <a:ext uri="{FF2B5EF4-FFF2-40B4-BE49-F238E27FC236}">
                  <a16:creationId xmlns:a16="http://schemas.microsoft.com/office/drawing/2014/main" id="{EC60B1ED-ABDD-4E17-B43C-97EE4D32D9C0}"/>
                </a:ext>
              </a:extLst>
            </p:cNvPr>
            <p:cNvSpPr txBox="1">
              <a:spLocks noChangeArrowheads="1"/>
            </p:cNvSpPr>
            <p:nvPr/>
          </p:nvSpPr>
          <p:spPr bwMode="auto">
            <a:xfrm>
              <a:off x="3775199" y="5714774"/>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37" name="Text Box 16">
              <a:extLst>
                <a:ext uri="{FF2B5EF4-FFF2-40B4-BE49-F238E27FC236}">
                  <a16:creationId xmlns:a16="http://schemas.microsoft.com/office/drawing/2014/main" id="{85A08C20-01D0-4DC3-8F89-085138FE6395}"/>
                </a:ext>
              </a:extLst>
            </p:cNvPr>
            <p:cNvSpPr txBox="1">
              <a:spLocks noChangeArrowheads="1"/>
            </p:cNvSpPr>
            <p:nvPr/>
          </p:nvSpPr>
          <p:spPr bwMode="auto">
            <a:xfrm>
              <a:off x="3799541" y="4601832"/>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2</a:t>
              </a:r>
              <a:r>
                <a:rPr lang="en-US" altLang="zh-CN" sz="2000" b="1" dirty="0">
                  <a:solidFill>
                    <a:prstClr val="black"/>
                  </a:solidFill>
                  <a:latin typeface="Times New Roman" panose="02020603050405020304" pitchFamily="18" charset="0"/>
                </a:rPr>
                <a:t> </a:t>
              </a:r>
            </a:p>
          </p:txBody>
        </p:sp>
        <p:sp>
          <p:nvSpPr>
            <p:cNvPr id="38" name="Text Box 27">
              <a:extLst>
                <a:ext uri="{FF2B5EF4-FFF2-40B4-BE49-F238E27FC236}">
                  <a16:creationId xmlns:a16="http://schemas.microsoft.com/office/drawing/2014/main" id="{C10845D1-D972-4B37-A0F6-9A8CA5BDEC34}"/>
                </a:ext>
              </a:extLst>
            </p:cNvPr>
            <p:cNvSpPr txBox="1">
              <a:spLocks noChangeArrowheads="1"/>
            </p:cNvSpPr>
            <p:nvPr/>
          </p:nvSpPr>
          <p:spPr bwMode="auto">
            <a:xfrm>
              <a:off x="3353984" y="4974296"/>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2</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39" name="Text Box 16">
              <a:extLst>
                <a:ext uri="{FF2B5EF4-FFF2-40B4-BE49-F238E27FC236}">
                  <a16:creationId xmlns:a16="http://schemas.microsoft.com/office/drawing/2014/main" id="{BBA4587D-44FF-442D-B428-A2526C13FD5B}"/>
                </a:ext>
              </a:extLst>
            </p:cNvPr>
            <p:cNvSpPr txBox="1">
              <a:spLocks noChangeArrowheads="1"/>
            </p:cNvSpPr>
            <p:nvPr/>
          </p:nvSpPr>
          <p:spPr bwMode="auto">
            <a:xfrm>
              <a:off x="3799541" y="5951133"/>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3</a:t>
              </a:r>
              <a:r>
                <a:rPr lang="en-US" altLang="zh-CN" sz="2000" b="1" dirty="0">
                  <a:solidFill>
                    <a:prstClr val="black"/>
                  </a:solidFill>
                  <a:latin typeface="Times New Roman" panose="02020603050405020304" pitchFamily="18" charset="0"/>
                </a:rPr>
                <a:t> </a:t>
              </a:r>
            </a:p>
          </p:txBody>
        </p:sp>
        <p:sp>
          <p:nvSpPr>
            <p:cNvPr id="40" name="Text Box 27">
              <a:extLst>
                <a:ext uri="{FF2B5EF4-FFF2-40B4-BE49-F238E27FC236}">
                  <a16:creationId xmlns:a16="http://schemas.microsoft.com/office/drawing/2014/main" id="{595B0A1B-00F2-47BF-A534-F3AC58B72174}"/>
                </a:ext>
              </a:extLst>
            </p:cNvPr>
            <p:cNvSpPr txBox="1">
              <a:spLocks noChangeArrowheads="1"/>
            </p:cNvSpPr>
            <p:nvPr/>
          </p:nvSpPr>
          <p:spPr bwMode="auto">
            <a:xfrm>
              <a:off x="3344456" y="6323597"/>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3</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3" name="箭头: 右 2">
              <a:extLst>
                <a:ext uri="{FF2B5EF4-FFF2-40B4-BE49-F238E27FC236}">
                  <a16:creationId xmlns:a16="http://schemas.microsoft.com/office/drawing/2014/main" id="{5B861F47-57AF-4010-B73D-1E48D660EC75}"/>
                </a:ext>
              </a:extLst>
            </p:cNvPr>
            <p:cNvSpPr/>
            <p:nvPr/>
          </p:nvSpPr>
          <p:spPr>
            <a:xfrm>
              <a:off x="5694066" y="167056"/>
              <a:ext cx="488731" cy="140333"/>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614C7CBC-FBE8-4932-B98E-3A59C02E10F9}"/>
              </a:ext>
            </a:extLst>
          </p:cNvPr>
          <p:cNvSpPr/>
          <p:nvPr/>
        </p:nvSpPr>
        <p:spPr>
          <a:xfrm>
            <a:off x="10061289" y="6428810"/>
            <a:ext cx="213071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1180300318  </a:t>
            </a:r>
            <a:r>
              <a:rPr lang="zh-CN" altLang="en-US" dirty="0">
                <a:latin typeface="微软雅黑" panose="020B0503020204020204" pitchFamily="34" charset="-122"/>
                <a:ea typeface="微软雅黑" panose="020B0503020204020204" pitchFamily="34" charset="-122"/>
              </a:rPr>
              <a:t>魏镇</a:t>
            </a:r>
          </a:p>
        </p:txBody>
      </p:sp>
      <p:grpSp>
        <p:nvGrpSpPr>
          <p:cNvPr id="6" name="组合 5">
            <a:extLst>
              <a:ext uri="{FF2B5EF4-FFF2-40B4-BE49-F238E27FC236}">
                <a16:creationId xmlns:a16="http://schemas.microsoft.com/office/drawing/2014/main" id="{5685C825-7BD7-4D18-B65F-7E17EE45F605}"/>
              </a:ext>
            </a:extLst>
          </p:cNvPr>
          <p:cNvGrpSpPr/>
          <p:nvPr/>
        </p:nvGrpSpPr>
        <p:grpSpPr>
          <a:xfrm>
            <a:off x="5911807" y="897713"/>
            <a:ext cx="5975392" cy="5106760"/>
            <a:chOff x="5911807" y="897713"/>
            <a:chExt cx="5975392" cy="5106760"/>
          </a:xfrm>
        </p:grpSpPr>
        <p:sp>
          <p:nvSpPr>
            <p:cNvPr id="42" name="Text Box 5">
              <a:extLst>
                <a:ext uri="{FF2B5EF4-FFF2-40B4-BE49-F238E27FC236}">
                  <a16:creationId xmlns:a16="http://schemas.microsoft.com/office/drawing/2014/main" id="{4A1AE0A8-A324-4410-996D-A0AF95FD4476}"/>
                </a:ext>
              </a:extLst>
            </p:cNvPr>
            <p:cNvSpPr txBox="1">
              <a:spLocks noChangeArrowheads="1"/>
            </p:cNvSpPr>
            <p:nvPr/>
          </p:nvSpPr>
          <p:spPr bwMode="auto">
            <a:xfrm>
              <a:off x="6355847" y="1267399"/>
              <a:ext cx="2220383" cy="379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prstClr val="black"/>
                  </a:solidFill>
                  <a:latin typeface="Times New Roman" panose="02020603050405020304" pitchFamily="18" charset="0"/>
                  <a:ea typeface="楷体_GB2312" pitchFamily="49" charset="-122"/>
                </a:rPr>
                <a:t>E.code</a:t>
              </a:r>
            </a:p>
          </p:txBody>
        </p:sp>
        <p:sp>
          <p:nvSpPr>
            <p:cNvPr id="43" name="Text Box 14">
              <a:extLst>
                <a:ext uri="{FF2B5EF4-FFF2-40B4-BE49-F238E27FC236}">
                  <a16:creationId xmlns:a16="http://schemas.microsoft.com/office/drawing/2014/main" id="{A9EBD472-03DC-4F6B-BB51-3EFBEDBC2336}"/>
                </a:ext>
              </a:extLst>
            </p:cNvPr>
            <p:cNvSpPr txBox="1">
              <a:spLocks noChangeArrowheads="1"/>
            </p:cNvSpPr>
            <p:nvPr/>
          </p:nvSpPr>
          <p:spPr bwMode="auto">
            <a:xfrm>
              <a:off x="5913348" y="3688919"/>
              <a:ext cx="43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baseline="-30000" dirty="0">
                  <a:solidFill>
                    <a:srgbClr val="0080FF"/>
                  </a:solidFill>
                  <a:latin typeface="Times New Roman" panose="02020603050405020304" pitchFamily="18" charset="0"/>
                  <a:ea typeface="楷体_GB2312" pitchFamily="49" charset="-122"/>
                </a:rPr>
                <a:t>1</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44" name="Text Box 27">
              <a:extLst>
                <a:ext uri="{FF2B5EF4-FFF2-40B4-BE49-F238E27FC236}">
                  <a16:creationId xmlns:a16="http://schemas.microsoft.com/office/drawing/2014/main" id="{A7460204-142B-462F-8C6F-CB552391423D}"/>
                </a:ext>
              </a:extLst>
            </p:cNvPr>
            <p:cNvSpPr txBox="1">
              <a:spLocks noChangeArrowheads="1"/>
            </p:cNvSpPr>
            <p:nvPr/>
          </p:nvSpPr>
          <p:spPr bwMode="auto">
            <a:xfrm>
              <a:off x="6365373" y="4125875"/>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47" name="Text Box 16">
              <a:extLst>
                <a:ext uri="{FF2B5EF4-FFF2-40B4-BE49-F238E27FC236}">
                  <a16:creationId xmlns:a16="http://schemas.microsoft.com/office/drawing/2014/main" id="{63F71693-4488-4766-A4E5-5D45687A24A9}"/>
                </a:ext>
              </a:extLst>
            </p:cNvPr>
            <p:cNvSpPr txBox="1">
              <a:spLocks noChangeArrowheads="1"/>
            </p:cNvSpPr>
            <p:nvPr/>
          </p:nvSpPr>
          <p:spPr bwMode="auto">
            <a:xfrm>
              <a:off x="6795056" y="4333120"/>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51" name="Text Box 16">
              <a:extLst>
                <a:ext uri="{FF2B5EF4-FFF2-40B4-BE49-F238E27FC236}">
                  <a16:creationId xmlns:a16="http://schemas.microsoft.com/office/drawing/2014/main" id="{F5331BEF-6D0C-4579-93F2-97223C8EFEAF}"/>
                </a:ext>
              </a:extLst>
            </p:cNvPr>
            <p:cNvSpPr txBox="1">
              <a:spLocks noChangeArrowheads="1"/>
            </p:cNvSpPr>
            <p:nvPr/>
          </p:nvSpPr>
          <p:spPr bwMode="auto">
            <a:xfrm>
              <a:off x="6773889" y="1630964"/>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53" name="Text Box 16">
              <a:extLst>
                <a:ext uri="{FF2B5EF4-FFF2-40B4-BE49-F238E27FC236}">
                  <a16:creationId xmlns:a16="http://schemas.microsoft.com/office/drawing/2014/main" id="{7ED42E8C-AC39-44F8-855B-C6266501725B}"/>
                </a:ext>
              </a:extLst>
            </p:cNvPr>
            <p:cNvSpPr txBox="1">
              <a:spLocks noChangeArrowheads="1"/>
            </p:cNvSpPr>
            <p:nvPr/>
          </p:nvSpPr>
          <p:spPr bwMode="auto">
            <a:xfrm>
              <a:off x="6809872" y="3339539"/>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1</a:t>
              </a:r>
              <a:r>
                <a:rPr lang="en-US" altLang="zh-CN" sz="2000" b="1" dirty="0">
                  <a:solidFill>
                    <a:prstClr val="black"/>
                  </a:solidFill>
                  <a:latin typeface="Times New Roman" panose="02020603050405020304" pitchFamily="18" charset="0"/>
                </a:rPr>
                <a:t> </a:t>
              </a:r>
            </a:p>
          </p:txBody>
        </p:sp>
        <p:sp>
          <p:nvSpPr>
            <p:cNvPr id="54" name="Text Box 27">
              <a:extLst>
                <a:ext uri="{FF2B5EF4-FFF2-40B4-BE49-F238E27FC236}">
                  <a16:creationId xmlns:a16="http://schemas.microsoft.com/office/drawing/2014/main" id="{B735C504-1758-4EEA-8471-A6C03EE2CAA2}"/>
                </a:ext>
              </a:extLst>
            </p:cNvPr>
            <p:cNvSpPr txBox="1">
              <a:spLocks noChangeArrowheads="1"/>
            </p:cNvSpPr>
            <p:nvPr/>
          </p:nvSpPr>
          <p:spPr bwMode="auto">
            <a:xfrm>
              <a:off x="6364315" y="3712003"/>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1</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61" name="Text Box 11">
              <a:extLst>
                <a:ext uri="{FF2B5EF4-FFF2-40B4-BE49-F238E27FC236}">
                  <a16:creationId xmlns:a16="http://schemas.microsoft.com/office/drawing/2014/main" id="{D1E88564-1C82-402A-90DE-AC90C8566214}"/>
                </a:ext>
              </a:extLst>
            </p:cNvPr>
            <p:cNvSpPr txBox="1">
              <a:spLocks noChangeArrowheads="1"/>
            </p:cNvSpPr>
            <p:nvPr/>
          </p:nvSpPr>
          <p:spPr bwMode="auto">
            <a:xfrm>
              <a:off x="7069163" y="908532"/>
              <a:ext cx="111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dirty="0">
                  <a:solidFill>
                    <a:prstClr val="black"/>
                  </a:solidFill>
                  <a:latin typeface="Times New Roman" panose="02020603050405020304" pitchFamily="18" charset="0"/>
                </a:rPr>
                <a:t>call(</a:t>
              </a:r>
            </a:p>
          </p:txBody>
        </p:sp>
        <p:sp>
          <p:nvSpPr>
            <p:cNvPr id="62" name="Text Box 13">
              <a:extLst>
                <a:ext uri="{FF2B5EF4-FFF2-40B4-BE49-F238E27FC236}">
                  <a16:creationId xmlns:a16="http://schemas.microsoft.com/office/drawing/2014/main" id="{9E815213-1230-4202-A6DE-2AA709D34FD7}"/>
                </a:ext>
              </a:extLst>
            </p:cNvPr>
            <p:cNvSpPr txBox="1">
              <a:spLocks noChangeArrowheads="1"/>
            </p:cNvSpPr>
            <p:nvPr/>
          </p:nvSpPr>
          <p:spPr bwMode="auto">
            <a:xfrm>
              <a:off x="9050658" y="2940436"/>
              <a:ext cx="647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next</a:t>
              </a:r>
            </a:p>
          </p:txBody>
        </p:sp>
        <p:sp>
          <p:nvSpPr>
            <p:cNvPr id="63" name="Text Box 27">
              <a:extLst>
                <a:ext uri="{FF2B5EF4-FFF2-40B4-BE49-F238E27FC236}">
                  <a16:creationId xmlns:a16="http://schemas.microsoft.com/office/drawing/2014/main" id="{56AB836E-DFF3-419C-8704-52C95A845D2B}"/>
                </a:ext>
              </a:extLst>
            </p:cNvPr>
            <p:cNvSpPr txBox="1">
              <a:spLocks noChangeArrowheads="1"/>
            </p:cNvSpPr>
            <p:nvPr/>
          </p:nvSpPr>
          <p:spPr bwMode="auto">
            <a:xfrm>
              <a:off x="6355846" y="2415093"/>
              <a:ext cx="2228852" cy="57496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lnSpc>
                  <a:spcPts val="1300"/>
                </a:lnSpc>
                <a:spcBef>
                  <a:spcPct val="50000"/>
                </a:spcBef>
              </a:pPr>
              <a:r>
                <a:rPr lang="en-US" altLang="zh-CN" sz="2000" b="1" i="1" dirty="0">
                  <a:solidFill>
                    <a:srgbClr val="0080FF"/>
                  </a:solidFill>
                  <a:latin typeface="Times New Roman" panose="02020603050405020304" pitchFamily="18" charset="0"/>
                  <a:ea typeface="楷体_GB2312" pitchFamily="49" charset="-122"/>
                </a:rPr>
                <a:t>param</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t</a:t>
              </a:r>
            </a:p>
            <a:p>
              <a:pPr algn="ctr">
                <a:lnSpc>
                  <a:spcPts val="1300"/>
                </a:lnSpc>
                <a:spcBef>
                  <a:spcPct val="50000"/>
                </a:spcBef>
              </a:pPr>
              <a:r>
                <a:rPr lang="en-US" altLang="zh-CN" sz="2000" b="1" i="1" dirty="0">
                  <a:solidFill>
                    <a:srgbClr val="0080FF"/>
                  </a:solidFill>
                  <a:latin typeface="Times New Roman" panose="02020603050405020304" pitchFamily="18" charset="0"/>
                  <a:ea typeface="楷体_GB2312" pitchFamily="49" charset="-122"/>
                </a:rPr>
                <a:t>call _ , 1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65" name="Text Box 27">
              <a:extLst>
                <a:ext uri="{FF2B5EF4-FFF2-40B4-BE49-F238E27FC236}">
                  <a16:creationId xmlns:a16="http://schemas.microsoft.com/office/drawing/2014/main" id="{D9CEDEBC-C388-42C2-964A-E6858AFC4CDF}"/>
                </a:ext>
              </a:extLst>
            </p:cNvPr>
            <p:cNvSpPr txBox="1">
              <a:spLocks noChangeArrowheads="1"/>
            </p:cNvSpPr>
            <p:nvPr/>
          </p:nvSpPr>
          <p:spPr bwMode="auto">
            <a:xfrm>
              <a:off x="6348506" y="3034879"/>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dirty="0" err="1">
                  <a:solidFill>
                    <a:srgbClr val="0080FF"/>
                  </a:solidFill>
                  <a:latin typeface="Times New Roman" panose="02020603050405020304" pitchFamily="18" charset="0"/>
                  <a:ea typeface="楷体_GB2312" pitchFamily="49" charset="-122"/>
                </a:rPr>
                <a:t>goto</a:t>
              </a:r>
              <a:r>
                <a:rPr lang="en-US" altLang="zh-CN" sz="1867" b="1" dirty="0">
                  <a:solidFill>
                    <a:srgbClr val="0080FF"/>
                  </a:solidFill>
                  <a:latin typeface="Times New Roman" panose="02020603050405020304" pitchFamily="18" charset="0"/>
                  <a:ea typeface="楷体_GB2312" pitchFamily="49" charset="-122"/>
                </a:rPr>
                <a:t> </a:t>
              </a:r>
              <a:r>
                <a:rPr lang="en-US" altLang="zh-CN" sz="1867" b="1" i="1" dirty="0">
                  <a:solidFill>
                    <a:srgbClr val="0080FF"/>
                  </a:solidFill>
                  <a:latin typeface="Times New Roman" panose="02020603050405020304" pitchFamily="18" charset="0"/>
                  <a:ea typeface="楷体_GB2312" pitchFamily="49" charset="-122"/>
                </a:rPr>
                <a:t>test</a:t>
              </a:r>
            </a:p>
          </p:txBody>
        </p:sp>
        <p:sp>
          <p:nvSpPr>
            <p:cNvPr id="70" name="Text Box 27">
              <a:extLst>
                <a:ext uri="{FF2B5EF4-FFF2-40B4-BE49-F238E27FC236}">
                  <a16:creationId xmlns:a16="http://schemas.microsoft.com/office/drawing/2014/main" id="{78BE6CAB-346E-4B46-B7CF-7A999717F210}"/>
                </a:ext>
              </a:extLst>
            </p:cNvPr>
            <p:cNvSpPr txBox="1">
              <a:spLocks noChangeArrowheads="1"/>
            </p:cNvSpPr>
            <p:nvPr/>
          </p:nvSpPr>
          <p:spPr bwMode="auto">
            <a:xfrm>
              <a:off x="6356495" y="5397118"/>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71" name="Text Box 16">
              <a:extLst>
                <a:ext uri="{FF2B5EF4-FFF2-40B4-BE49-F238E27FC236}">
                  <a16:creationId xmlns:a16="http://schemas.microsoft.com/office/drawing/2014/main" id="{3E6A4577-751E-4221-91D2-B8328E901AE0}"/>
                </a:ext>
              </a:extLst>
            </p:cNvPr>
            <p:cNvSpPr txBox="1">
              <a:spLocks noChangeArrowheads="1"/>
            </p:cNvSpPr>
            <p:nvPr/>
          </p:nvSpPr>
          <p:spPr bwMode="auto">
            <a:xfrm>
              <a:off x="6786178" y="5604363"/>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72" name="Text Box 16">
              <a:extLst>
                <a:ext uri="{FF2B5EF4-FFF2-40B4-BE49-F238E27FC236}">
                  <a16:creationId xmlns:a16="http://schemas.microsoft.com/office/drawing/2014/main" id="{94DC22D9-A083-4BA3-BC06-5D1B97C46499}"/>
                </a:ext>
              </a:extLst>
            </p:cNvPr>
            <p:cNvSpPr txBox="1">
              <a:spLocks noChangeArrowheads="1"/>
            </p:cNvSpPr>
            <p:nvPr/>
          </p:nvSpPr>
          <p:spPr bwMode="auto">
            <a:xfrm>
              <a:off x="6800994" y="4610782"/>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2</a:t>
              </a:r>
              <a:r>
                <a:rPr lang="en-US" altLang="zh-CN" sz="2000" b="1" dirty="0">
                  <a:solidFill>
                    <a:prstClr val="black"/>
                  </a:solidFill>
                  <a:latin typeface="Times New Roman" panose="02020603050405020304" pitchFamily="18" charset="0"/>
                </a:rPr>
                <a:t> </a:t>
              </a:r>
            </a:p>
          </p:txBody>
        </p:sp>
        <p:sp>
          <p:nvSpPr>
            <p:cNvPr id="73" name="Text Box 27">
              <a:extLst>
                <a:ext uri="{FF2B5EF4-FFF2-40B4-BE49-F238E27FC236}">
                  <a16:creationId xmlns:a16="http://schemas.microsoft.com/office/drawing/2014/main" id="{A07EE407-6140-45A4-A38B-9D5AA451B9DD}"/>
                </a:ext>
              </a:extLst>
            </p:cNvPr>
            <p:cNvSpPr txBox="1">
              <a:spLocks noChangeArrowheads="1"/>
            </p:cNvSpPr>
            <p:nvPr/>
          </p:nvSpPr>
          <p:spPr bwMode="auto">
            <a:xfrm>
              <a:off x="6355437" y="4983246"/>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2</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74" name="Text Box 27">
              <a:extLst>
                <a:ext uri="{FF2B5EF4-FFF2-40B4-BE49-F238E27FC236}">
                  <a16:creationId xmlns:a16="http://schemas.microsoft.com/office/drawing/2014/main" id="{04603021-1E4A-4271-9858-2CF345506565}"/>
                </a:ext>
              </a:extLst>
            </p:cNvPr>
            <p:cNvSpPr txBox="1">
              <a:spLocks noChangeArrowheads="1"/>
            </p:cNvSpPr>
            <p:nvPr/>
          </p:nvSpPr>
          <p:spPr bwMode="auto">
            <a:xfrm>
              <a:off x="9666816" y="1684049"/>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75" name="Text Box 16">
              <a:extLst>
                <a:ext uri="{FF2B5EF4-FFF2-40B4-BE49-F238E27FC236}">
                  <a16:creationId xmlns:a16="http://schemas.microsoft.com/office/drawing/2014/main" id="{01534C2F-42E4-4700-96E4-8569FAC024EC}"/>
                </a:ext>
              </a:extLst>
            </p:cNvPr>
            <p:cNvSpPr txBox="1">
              <a:spLocks noChangeArrowheads="1"/>
            </p:cNvSpPr>
            <p:nvPr/>
          </p:nvSpPr>
          <p:spPr bwMode="auto">
            <a:xfrm>
              <a:off x="10096499" y="1891294"/>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76" name="Text Box 16">
              <a:extLst>
                <a:ext uri="{FF2B5EF4-FFF2-40B4-BE49-F238E27FC236}">
                  <a16:creationId xmlns:a16="http://schemas.microsoft.com/office/drawing/2014/main" id="{2A0BA422-0E95-46AA-801E-4340494F2F7C}"/>
                </a:ext>
              </a:extLst>
            </p:cNvPr>
            <p:cNvSpPr txBox="1">
              <a:spLocks noChangeArrowheads="1"/>
            </p:cNvSpPr>
            <p:nvPr/>
          </p:nvSpPr>
          <p:spPr bwMode="auto">
            <a:xfrm>
              <a:off x="10111315" y="897713"/>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3</a:t>
              </a:r>
              <a:r>
                <a:rPr lang="en-US" altLang="zh-CN" sz="2000" b="1" dirty="0">
                  <a:solidFill>
                    <a:prstClr val="black"/>
                  </a:solidFill>
                  <a:latin typeface="Times New Roman" panose="02020603050405020304" pitchFamily="18" charset="0"/>
                </a:rPr>
                <a:t> </a:t>
              </a:r>
            </a:p>
          </p:txBody>
        </p:sp>
        <p:sp>
          <p:nvSpPr>
            <p:cNvPr id="77" name="Text Box 27">
              <a:extLst>
                <a:ext uri="{FF2B5EF4-FFF2-40B4-BE49-F238E27FC236}">
                  <a16:creationId xmlns:a16="http://schemas.microsoft.com/office/drawing/2014/main" id="{22716DD6-3477-4125-98EF-0E21CDF6E015}"/>
                </a:ext>
              </a:extLst>
            </p:cNvPr>
            <p:cNvSpPr txBox="1">
              <a:spLocks noChangeArrowheads="1"/>
            </p:cNvSpPr>
            <p:nvPr/>
          </p:nvSpPr>
          <p:spPr bwMode="auto">
            <a:xfrm>
              <a:off x="9665758" y="1270177"/>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3</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78" name="Text Box 27">
              <a:extLst>
                <a:ext uri="{FF2B5EF4-FFF2-40B4-BE49-F238E27FC236}">
                  <a16:creationId xmlns:a16="http://schemas.microsoft.com/office/drawing/2014/main" id="{B9B1EAD0-1DE7-4618-9B47-D5A437E2FC7B}"/>
                </a:ext>
              </a:extLst>
            </p:cNvPr>
            <p:cNvSpPr txBox="1">
              <a:spLocks noChangeArrowheads="1"/>
            </p:cNvSpPr>
            <p:nvPr/>
          </p:nvSpPr>
          <p:spPr bwMode="auto">
            <a:xfrm>
              <a:off x="9646591" y="2323966"/>
              <a:ext cx="2228852" cy="89556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lnSpc>
                  <a:spcPts val="1300"/>
                </a:lnSpc>
                <a:spcBef>
                  <a:spcPct val="50000"/>
                </a:spcBef>
                <a:spcAft>
                  <a:spcPct val="0"/>
                </a:spcAft>
              </a:pPr>
              <a:r>
                <a:rPr lang="en-US" altLang="zh-CN" sz="2000" b="1" i="1" dirty="0">
                  <a:solidFill>
                    <a:srgbClr val="0080FF"/>
                  </a:solidFill>
                  <a:latin typeface="Times New Roman" panose="02020603050405020304" pitchFamily="18" charset="0"/>
                  <a:ea typeface="楷体_GB2312" pitchFamily="49" charset="-122"/>
                </a:rPr>
                <a:t>if t</a:t>
              </a:r>
              <a:r>
                <a:rPr lang="en-US" altLang="zh-CN" sz="2000" b="1" i="1" baseline="-30000" dirty="0">
                  <a:solidFill>
                    <a:srgbClr val="0080FF"/>
                  </a:solidFill>
                  <a:latin typeface="Times New Roman" panose="02020603050405020304" pitchFamily="18" charset="0"/>
                  <a:ea typeface="楷体_GB2312" pitchFamily="49" charset="-122"/>
                </a:rPr>
                <a:t> </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0</a:t>
              </a:r>
              <a:r>
                <a:rPr lang="en-US" altLang="zh-CN" sz="2000" b="1" baseline="-30000" dirty="0">
                  <a:solidFill>
                    <a:srgbClr val="0080FF"/>
                  </a:solidFill>
                  <a:latin typeface="Times New Roman" panose="02020603050405020304" pitchFamily="18" charset="0"/>
                  <a:ea typeface="楷体_GB2312" pitchFamily="49" charset="-122"/>
                </a:rPr>
                <a:t> </a:t>
              </a:r>
              <a:r>
                <a:rPr lang="en-US" altLang="zh-CN" sz="2000" b="1" dirty="0" err="1">
                  <a:solidFill>
                    <a:srgbClr val="0080FF"/>
                  </a:solidFill>
                  <a:latin typeface="Times New Roman" panose="02020603050405020304" pitchFamily="18" charset="0"/>
                  <a:ea typeface="楷体_GB2312" pitchFamily="49" charset="-122"/>
                </a:rPr>
                <a:t>goto</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L</a:t>
              </a:r>
              <a:r>
                <a:rPr lang="en-US" altLang="zh-CN" sz="2000" b="1" baseline="-30000" dirty="0">
                  <a:solidFill>
                    <a:srgbClr val="0080FF"/>
                  </a:solidFill>
                  <a:latin typeface="Times New Roman" panose="02020603050405020304" pitchFamily="18" charset="0"/>
                  <a:ea typeface="楷体_GB2312" pitchFamily="49" charset="-122"/>
                </a:rPr>
                <a:t>1</a:t>
              </a:r>
            </a:p>
            <a:p>
              <a:pPr algn="ctr" defTabSz="1219170" fontAlgn="base">
                <a:lnSpc>
                  <a:spcPts val="1300"/>
                </a:lnSpc>
                <a:spcBef>
                  <a:spcPct val="50000"/>
                </a:spcBef>
                <a:spcAft>
                  <a:spcPct val="0"/>
                </a:spcAft>
              </a:pPr>
              <a:r>
                <a:rPr lang="en-US" altLang="zh-CN" sz="2000" b="1" i="1" dirty="0">
                  <a:solidFill>
                    <a:srgbClr val="0080FF"/>
                  </a:solidFill>
                  <a:latin typeface="Times New Roman" panose="02020603050405020304" pitchFamily="18" charset="0"/>
                  <a:ea typeface="楷体_GB2312" pitchFamily="49" charset="-122"/>
                </a:rPr>
                <a:t>if t</a:t>
              </a:r>
              <a:r>
                <a:rPr lang="en-US" altLang="zh-CN" sz="2000" b="1" i="1" baseline="-30000" dirty="0">
                  <a:solidFill>
                    <a:srgbClr val="0080FF"/>
                  </a:solidFill>
                  <a:latin typeface="Times New Roman" panose="02020603050405020304" pitchFamily="18" charset="0"/>
                  <a:ea typeface="楷体_GB2312" pitchFamily="49" charset="-122"/>
                </a:rPr>
                <a:t> </a:t>
              </a:r>
              <a:r>
                <a:rPr lang="en-US" altLang="zh-CN" sz="2000" b="1" dirty="0">
                  <a:solidFill>
                    <a:srgbClr val="0080FF"/>
                  </a:solidFill>
                  <a:latin typeface="Times New Roman" panose="02020603050405020304" pitchFamily="18" charset="0"/>
                  <a:ea typeface="楷体_GB2312" pitchFamily="49" charset="-122"/>
                </a:rPr>
                <a:t>&gt; </a:t>
              </a:r>
              <a:r>
                <a:rPr lang="en-US" altLang="zh-CN" sz="2000" b="1" i="1" dirty="0">
                  <a:solidFill>
                    <a:srgbClr val="0080FF"/>
                  </a:solidFill>
                  <a:latin typeface="Times New Roman" panose="02020603050405020304" pitchFamily="18" charset="0"/>
                  <a:ea typeface="楷体_GB2312" pitchFamily="49" charset="-122"/>
                </a:rPr>
                <a:t>0</a:t>
              </a:r>
              <a:r>
                <a:rPr lang="en-US" altLang="zh-CN" sz="2000" b="1" baseline="-30000" dirty="0">
                  <a:solidFill>
                    <a:srgbClr val="0080FF"/>
                  </a:solidFill>
                  <a:latin typeface="Times New Roman" panose="02020603050405020304" pitchFamily="18" charset="0"/>
                  <a:ea typeface="楷体_GB2312" pitchFamily="49" charset="-122"/>
                </a:rPr>
                <a:t> </a:t>
              </a:r>
              <a:r>
                <a:rPr lang="en-US" altLang="zh-CN" sz="2000" b="1" dirty="0" err="1">
                  <a:solidFill>
                    <a:srgbClr val="0080FF"/>
                  </a:solidFill>
                  <a:latin typeface="Times New Roman" panose="02020603050405020304" pitchFamily="18" charset="0"/>
                  <a:ea typeface="楷体_GB2312" pitchFamily="49" charset="-122"/>
                </a:rPr>
                <a:t>goto</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L</a:t>
              </a:r>
              <a:r>
                <a:rPr lang="en-US" altLang="zh-CN" sz="2000" b="1" baseline="-30000" dirty="0">
                  <a:solidFill>
                    <a:srgbClr val="0080FF"/>
                  </a:solidFill>
                  <a:latin typeface="Times New Roman" panose="02020603050405020304" pitchFamily="18" charset="0"/>
                  <a:ea typeface="楷体_GB2312" pitchFamily="49" charset="-122"/>
                </a:rPr>
                <a:t>2</a:t>
              </a:r>
            </a:p>
            <a:p>
              <a:pPr algn="ctr" defTabSz="1219170" fontAlgn="base">
                <a:lnSpc>
                  <a:spcPts val="1300"/>
                </a:lnSpc>
                <a:spcBef>
                  <a:spcPct val="50000"/>
                </a:spcBef>
                <a:spcAft>
                  <a:spcPct val="0"/>
                </a:spcAft>
              </a:pPr>
              <a:r>
                <a:rPr lang="en-US" altLang="zh-CN" sz="2000" b="1" baseline="-30000" dirty="0">
                  <a:solidFill>
                    <a:srgbClr val="0080FF"/>
                  </a:solidFill>
                  <a:latin typeface="Times New Roman" panose="02020603050405020304" pitchFamily="18" charset="0"/>
                  <a:ea typeface="楷体_GB2312" pitchFamily="49" charset="-122"/>
                </a:rPr>
                <a:t> </a:t>
              </a:r>
              <a:r>
                <a:rPr lang="en-US" altLang="zh-CN" sz="2000" b="1" dirty="0" err="1">
                  <a:solidFill>
                    <a:srgbClr val="0080FF"/>
                  </a:solidFill>
                  <a:latin typeface="Times New Roman" panose="02020603050405020304" pitchFamily="18" charset="0"/>
                  <a:ea typeface="楷体_GB2312" pitchFamily="49" charset="-122"/>
                </a:rPr>
                <a:t>goto</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L</a:t>
              </a:r>
              <a:r>
                <a:rPr lang="en-US" altLang="zh-CN" sz="2000" b="1" baseline="-30000" dirty="0">
                  <a:solidFill>
                    <a:srgbClr val="0080FF"/>
                  </a:solidFill>
                  <a:latin typeface="Times New Roman" panose="02020603050405020304" pitchFamily="18" charset="0"/>
                  <a:ea typeface="楷体_GB2312" pitchFamily="49" charset="-122"/>
                </a:rPr>
                <a:t>3</a:t>
              </a:r>
            </a:p>
          </p:txBody>
        </p:sp>
        <p:sp>
          <p:nvSpPr>
            <p:cNvPr id="79" name="Text Box 14">
              <a:extLst>
                <a:ext uri="{FF2B5EF4-FFF2-40B4-BE49-F238E27FC236}">
                  <a16:creationId xmlns:a16="http://schemas.microsoft.com/office/drawing/2014/main" id="{00E5C09D-585D-4865-AC99-CAE61B2139C9}"/>
                </a:ext>
              </a:extLst>
            </p:cNvPr>
            <p:cNvSpPr txBox="1">
              <a:spLocks noChangeArrowheads="1"/>
            </p:cNvSpPr>
            <p:nvPr/>
          </p:nvSpPr>
          <p:spPr bwMode="auto">
            <a:xfrm>
              <a:off x="9210125" y="1306503"/>
              <a:ext cx="43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baseline="-30000" dirty="0">
                  <a:solidFill>
                    <a:srgbClr val="0080FF"/>
                  </a:solidFill>
                  <a:latin typeface="Times New Roman" panose="02020603050405020304" pitchFamily="18" charset="0"/>
                  <a:ea typeface="楷体_GB2312" pitchFamily="49" charset="-122"/>
                </a:rPr>
                <a:t>3</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80" name="Text Box 14">
              <a:extLst>
                <a:ext uri="{FF2B5EF4-FFF2-40B4-BE49-F238E27FC236}">
                  <a16:creationId xmlns:a16="http://schemas.microsoft.com/office/drawing/2014/main" id="{291440D4-D256-4A58-B522-45A9788C353F}"/>
                </a:ext>
              </a:extLst>
            </p:cNvPr>
            <p:cNvSpPr txBox="1">
              <a:spLocks noChangeArrowheads="1"/>
            </p:cNvSpPr>
            <p:nvPr/>
          </p:nvSpPr>
          <p:spPr bwMode="auto">
            <a:xfrm>
              <a:off x="5911807" y="4957927"/>
              <a:ext cx="43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baseline="-30000" dirty="0">
                  <a:solidFill>
                    <a:srgbClr val="0080FF"/>
                  </a:solidFill>
                  <a:latin typeface="Times New Roman" panose="02020603050405020304" pitchFamily="18" charset="0"/>
                  <a:ea typeface="楷体_GB2312" pitchFamily="49" charset="-122"/>
                </a:rPr>
                <a:t>2</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81" name="Text Box 13">
              <a:extLst>
                <a:ext uri="{FF2B5EF4-FFF2-40B4-BE49-F238E27FC236}">
                  <a16:creationId xmlns:a16="http://schemas.microsoft.com/office/drawing/2014/main" id="{2668C802-11FD-42D8-B703-0057D0E02DFD}"/>
                </a:ext>
              </a:extLst>
            </p:cNvPr>
            <p:cNvSpPr txBox="1">
              <a:spLocks noChangeArrowheads="1"/>
            </p:cNvSpPr>
            <p:nvPr/>
          </p:nvSpPr>
          <p:spPr bwMode="auto">
            <a:xfrm>
              <a:off x="9102424" y="2097921"/>
              <a:ext cx="647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test</a:t>
              </a:r>
            </a:p>
          </p:txBody>
        </p:sp>
        <p:sp>
          <p:nvSpPr>
            <p:cNvPr id="92" name="Text Box 27">
              <a:extLst>
                <a:ext uri="{FF2B5EF4-FFF2-40B4-BE49-F238E27FC236}">
                  <a16:creationId xmlns:a16="http://schemas.microsoft.com/office/drawing/2014/main" id="{0539169A-8D7B-42E4-ACFB-5E68D025520A}"/>
                </a:ext>
              </a:extLst>
            </p:cNvPr>
            <p:cNvSpPr txBox="1">
              <a:spLocks noChangeArrowheads="1"/>
            </p:cNvSpPr>
            <p:nvPr/>
          </p:nvSpPr>
          <p:spPr bwMode="auto">
            <a:xfrm>
              <a:off x="6343607" y="1961311"/>
              <a:ext cx="2220383" cy="379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t</a:t>
              </a:r>
              <a:r>
                <a:rPr lang="en-US" altLang="zh-CN" sz="1867" b="1">
                  <a:solidFill>
                    <a:srgbClr val="0080FF"/>
                  </a:solidFill>
                  <a:latin typeface="Times New Roman" panose="02020603050405020304" pitchFamily="18" charset="0"/>
                  <a:ea typeface="楷体_GB2312" pitchFamily="49" charset="-122"/>
                </a:rPr>
                <a:t>=</a:t>
              </a:r>
              <a:r>
                <a:rPr lang="en-US" altLang="zh-CN" sz="1867" b="1" i="1">
                  <a:solidFill>
                    <a:srgbClr val="0080FF"/>
                  </a:solidFill>
                  <a:latin typeface="Times New Roman" panose="02020603050405020304" pitchFamily="18" charset="0"/>
                  <a:ea typeface="楷体_GB2312" pitchFamily="49" charset="-122"/>
                </a:rPr>
                <a:t>E.addr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65" name="Rectangle 29">
            <a:extLst>
              <a:ext uri="{FF2B5EF4-FFF2-40B4-BE49-F238E27FC236}">
                <a16:creationId xmlns:a16="http://schemas.microsoft.com/office/drawing/2014/main" id="{4170EEE2-665E-4062-98A5-270CCBBC5694}"/>
              </a:ext>
            </a:extLst>
          </p:cNvPr>
          <p:cNvSpPr>
            <a:spLocks noChangeArrowheads="1"/>
          </p:cNvSpPr>
          <p:nvPr/>
        </p:nvSpPr>
        <p:spPr bwMode="auto">
          <a:xfrm>
            <a:off x="1047751" y="952501"/>
            <a:ext cx="9906000" cy="4798484"/>
          </a:xfrm>
          <a:prstGeom prst="rect">
            <a:avLst/>
          </a:prstGeom>
          <a:noFill/>
          <a:ln w="9525">
            <a:noFill/>
            <a:miter lim="800000"/>
            <a:headEnd/>
            <a:tailEnd/>
          </a:ln>
        </p:spPr>
        <p:txBody>
          <a:bodyPr lIns="91440" tIns="45720" rIns="91440" bIns="45720"/>
          <a:lstStyle/>
          <a:p>
            <a:pPr marL="342891" indent="-342891" algn="just">
              <a:lnSpc>
                <a:spcPts val="2400"/>
              </a:lnSpc>
              <a:buClr>
                <a:schemeClr val="folHlink"/>
              </a:buClr>
              <a:buSzPct val="60000"/>
              <a:defRPr/>
            </a:pPr>
            <a:r>
              <a:rPr lang="en-US" altLang="zh-CN" sz="2400" b="1" dirty="0">
                <a:latin typeface="Times New Roman" pitchFamily="18" charset="0"/>
                <a:ea typeface="楷体_GB2312" pitchFamily="49" charset="-122"/>
                <a:cs typeface="Times New Roman" pitchFamily="18" charset="0"/>
              </a:rPr>
              <a:t>call (</a:t>
            </a:r>
            <a:r>
              <a:rPr lang="en-US" altLang="zh-CN" sz="2400" b="1" i="1" dirty="0">
                <a:latin typeface="Times New Roman" pitchFamily="18" charset="0"/>
                <a:ea typeface="楷体_GB2312" pitchFamily="49" charset="-122"/>
                <a:cs typeface="Times New Roman" pitchFamily="18" charset="0"/>
              </a:rPr>
              <a:t>E)</a:t>
            </a:r>
          </a:p>
          <a:p>
            <a:pPr marL="342891" indent="-342891" algn="just">
              <a:lnSpc>
                <a:spcPts val="2400"/>
              </a:lnSpc>
              <a:buClr>
                <a:schemeClr val="folHlink"/>
              </a:buClr>
              <a:buSzPct val="60000"/>
              <a:defRPr/>
            </a:pPr>
            <a:r>
              <a:rPr lang="en-US" altLang="zh-CN" sz="2400" b="1" i="1" dirty="0">
                <a:latin typeface="Times New Roman" pitchFamily="18" charset="0"/>
                <a:ea typeface="楷体_GB2312" pitchFamily="49" charset="-122"/>
                <a:cs typeface="Times New Roman" pitchFamily="18" charset="0"/>
              </a:rPr>
              <a:t>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t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newtemp</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E.addr</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gen</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param</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t </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gen</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_‘,</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1</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p>
          <a:p>
            <a:pPr marL="342891" indent="-342891" algn="just">
              <a:lnSpc>
                <a:spcPts val="2400"/>
              </a:lnSpc>
              <a:buClr>
                <a:schemeClr val="folHlink"/>
              </a:buClr>
              <a:buSzPct val="60000"/>
              <a:defRPr/>
            </a:pP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test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test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 </a:t>
            </a:r>
          </a:p>
          <a:p>
            <a:pPr marL="342891" indent="-342891" algn="just">
              <a:lnSpc>
                <a:spcPts val="2400"/>
              </a:lnSpc>
              <a:buClr>
                <a:schemeClr val="folHlink"/>
              </a:buClr>
              <a:buSzPct val="60000"/>
              <a:defRPr/>
            </a:pP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latin typeface="Times New Roman" pitchFamily="18" charset="0"/>
                <a:ea typeface="楷体_GB2312" pitchFamily="49" charset="-122"/>
                <a:cs typeface="Times New Roman" pitchFamily="18" charset="0"/>
              </a:rPr>
              <a:t>P</a:t>
            </a:r>
            <a:r>
              <a:rPr lang="en-US" altLang="zh-CN" sz="2133" b="1" baseline="-30000" dirty="0">
                <a:latin typeface="Times New Roman" pitchFamily="18" charset="0"/>
                <a:ea typeface="楷体_GB2312" pitchFamily="49" charset="-122"/>
                <a:cs typeface="Times New Roman" pitchFamily="18" charset="0"/>
              </a:rPr>
              <a:t>1</a:t>
            </a:r>
            <a:r>
              <a:rPr lang="en-US" altLang="zh-CN" sz="2400" b="1" baseline="-30000" dirty="0">
                <a:latin typeface="Times New Roman" pitchFamily="18" charset="0"/>
                <a:ea typeface="楷体_GB2312" pitchFamily="49" charset="-122"/>
                <a:cs typeface="Times New Roman" pitchFamily="18" charset="0"/>
              </a:rPr>
              <a:t>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map</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kumimoji="1"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1</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.addr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0</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p>
          <a:p>
            <a:pPr marL="342891" indent="-342891" algn="just">
              <a:lnSpc>
                <a:spcPts val="2400"/>
              </a:lnSpc>
              <a:buClr>
                <a:schemeClr val="folHlink"/>
              </a:buClr>
              <a:buSzPct val="60000"/>
              <a:defRPr/>
            </a:pP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 </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 </a:t>
            </a:r>
            <a:r>
              <a:rPr lang="en-US" altLang="zh-CN" sz="2400" b="1" dirty="0">
                <a:latin typeface="Times New Roman" pitchFamily="18" charset="0"/>
                <a:ea typeface="楷体_GB2312" pitchFamily="49" charset="-122"/>
                <a:cs typeface="Times New Roman" pitchFamily="18" charset="0"/>
              </a:rPr>
              <a: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latin typeface="Times New Roman" pitchFamily="18" charset="0"/>
                <a:ea typeface="楷体_GB2312" pitchFamily="49" charset="-122"/>
                <a:cs typeface="Times New Roman" pitchFamily="18" charset="0"/>
              </a:rPr>
              <a:t>P</a:t>
            </a:r>
            <a:r>
              <a:rPr lang="en-US" altLang="zh-CN" sz="2400" b="1" baseline="-30000" dirty="0">
                <a:latin typeface="Times New Roman" pitchFamily="18" charset="0"/>
                <a:ea typeface="楷体_GB2312" pitchFamily="49" charset="-122"/>
                <a:cs typeface="Times New Roman" pitchFamily="18" charset="0"/>
              </a:rPr>
              <a:t>2</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map</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(&gt;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kumimoji="1"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2</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.addr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0</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p>
          <a:p>
            <a:pPr marL="342891" indent="-342891" algn="just">
              <a:lnSpc>
                <a:spcPts val="2400"/>
              </a:lnSpc>
              <a:buClr>
                <a:schemeClr val="folHlink"/>
              </a:buClr>
              <a:buSzPct val="60000"/>
              <a:defRPr/>
            </a:pP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rPr>
              <a:t> ,</a:t>
            </a:r>
            <a:endPar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endParaRPr>
          </a:p>
          <a:p>
            <a:pPr marL="342891" indent="-342891" algn="just">
              <a:lnSpc>
                <a:spcPts val="2400"/>
              </a:lnSpc>
              <a:buClr>
                <a:schemeClr val="folHlink"/>
              </a:buClr>
              <a:buSzPct val="60000"/>
              <a:defRPr/>
            </a:pP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latin typeface="Times New Roman" pitchFamily="18" charset="0"/>
                <a:ea typeface="楷体_GB2312" pitchFamily="49" charset="-122"/>
                <a:cs typeface="Times New Roman" pitchFamily="18" charset="0"/>
              </a:rPr>
              <a:t>P</a:t>
            </a:r>
            <a:r>
              <a:rPr lang="en-US" altLang="zh-CN" sz="2400" b="1" baseline="-30000" dirty="0">
                <a:latin typeface="Times New Roman" pitchFamily="18" charset="0"/>
                <a:ea typeface="楷体_GB2312" pitchFamily="49" charset="-122"/>
                <a:cs typeface="Times New Roman" pitchFamily="18" charset="0"/>
              </a:rPr>
              <a:t>3</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3</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3</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kumimoji="1"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3</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.addr ‘,</a:t>
            </a: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0</a:t>
            </a:r>
            <a:r>
              <a:rPr kumimoji="1" lang="en-US" altLang="zh-CN" sz="24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p>
          <a:p>
            <a:pPr marL="342891" indent="-342891" algn="just">
              <a:lnSpc>
                <a:spcPts val="2400"/>
              </a:lnSpc>
              <a:buClr>
                <a:schemeClr val="folHlink"/>
              </a:buClr>
              <a:buSzPct val="60000"/>
              <a:defRPr/>
            </a:pPr>
            <a:r>
              <a:rPr kumimoji="1" lang="en-US" altLang="zh-CN" sz="24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test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if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2400" b="1" baseline="-30000"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if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‘&gt;’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2400" b="1" baseline="-30000"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endParaRPr lang="en-US" altLang="zh-CN" sz="2400" b="1" baseline="-30000" dirty="0">
              <a:solidFill>
                <a:schemeClr val="tx2">
                  <a:lumMod val="60000"/>
                  <a:lumOff val="40000"/>
                </a:schemeClr>
              </a:solidFill>
              <a:latin typeface="Times New Roman" pitchFamily="18" charset="0"/>
              <a:ea typeface="楷体_GB2312" pitchFamily="49" charset="-122"/>
              <a:cs typeface="Times New Roman" pitchFamily="18" charset="0"/>
            </a:endParaRPr>
          </a:p>
          <a:p>
            <a:pPr marL="342891" indent="-342891" algn="just">
              <a:lnSpc>
                <a:spcPts val="2400"/>
              </a:lnSpc>
              <a:buClr>
                <a:schemeClr val="folHlink"/>
              </a:buClr>
              <a:buSzPct val="60000"/>
              <a:defRPr/>
            </a:pP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2133" b="1" i="1" baseline="-30000" dirty="0">
                <a:solidFill>
                  <a:schemeClr val="tx2">
                    <a:lumMod val="60000"/>
                    <a:lumOff val="40000"/>
                  </a:schemeClr>
                </a:solidFill>
                <a:latin typeface="Times New Roman" pitchFamily="18" charset="0"/>
                <a:ea typeface="楷体_GB2312" pitchFamily="49" charset="-122"/>
                <a:cs typeface="Times New Roman" pitchFamily="18" charset="0"/>
              </a:rPr>
              <a:t>3</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			   label</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24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2400" b="1" dirty="0">
                <a:solidFill>
                  <a:schemeClr val="tx2">
                    <a:lumMod val="60000"/>
                    <a:lumOff val="40000"/>
                  </a:schemeClr>
                </a:solidFill>
                <a:latin typeface="Times New Roman" pitchFamily="18" charset="0"/>
                <a:ea typeface="楷体_GB2312" pitchFamily="49" charset="-122"/>
                <a:cs typeface="Times New Roman" pitchFamily="18" charset="0"/>
              </a:rPr>
              <a:t>);} </a:t>
            </a:r>
          </a:p>
        </p:txBody>
      </p:sp>
      <p:sp>
        <p:nvSpPr>
          <p:cNvPr id="209923" name="Rectangle 2">
            <a:extLst>
              <a:ext uri="{FF2B5EF4-FFF2-40B4-BE49-F238E27FC236}">
                <a16:creationId xmlns:a16="http://schemas.microsoft.com/office/drawing/2014/main" id="{50F06949-1D1A-4FFB-B965-7676AE11C468}"/>
              </a:ext>
            </a:extLst>
          </p:cNvPr>
          <p:cNvSpPr>
            <a:spLocks noChangeArrowheads="1"/>
          </p:cNvSpPr>
          <p:nvPr/>
        </p:nvSpPr>
        <p:spPr bwMode="auto">
          <a:xfrm>
            <a:off x="2783418" y="548217"/>
            <a:ext cx="5905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en-US" altLang="zh-CN" sz="3600" b="1">
              <a:solidFill>
                <a:srgbClr val="333399"/>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5" name="标题 2">
            <a:extLst>
              <a:ext uri="{FF2B5EF4-FFF2-40B4-BE49-F238E27FC236}">
                <a16:creationId xmlns:a16="http://schemas.microsoft.com/office/drawing/2014/main" id="{6589CFA2-EB80-4F08-9228-F8A8A7BDB523}"/>
              </a:ext>
            </a:extLst>
          </p:cNvPr>
          <p:cNvSpPr>
            <a:spLocks noGrp="1"/>
          </p:cNvSpPr>
          <p:nvPr>
            <p:ph type="title"/>
          </p:nvPr>
        </p:nvSpPr>
        <p:spPr>
          <a:xfrm>
            <a:off x="1007534" y="357718"/>
            <a:ext cx="7133166" cy="493182"/>
          </a:xfrm>
        </p:spPr>
        <p:txBody>
          <a:bodyPr/>
          <a:lstStyle/>
          <a:p>
            <a:pPr>
              <a:defRPr/>
            </a:pPr>
            <a:r>
              <a:rPr lang="zh-CN" altLang="en-US" sz="4000" spc="400" dirty="0">
                <a:solidFill>
                  <a:schemeClr val="tx1"/>
                </a:solidFill>
                <a:latin typeface="微软雅黑" pitchFamily="34" charset="-122"/>
                <a:ea typeface="微软雅黑" pitchFamily="34" charset="-122"/>
                <a:cs typeface="Times New Roman" pitchFamily="18" charset="0"/>
              </a:rPr>
              <a:t>适用于自底向上分析的</a:t>
            </a:r>
            <a:r>
              <a:rPr lang="en-US" altLang="zh-CN" sz="4000" spc="400" dirty="0">
                <a:solidFill>
                  <a:schemeClr val="tx1"/>
                </a:solidFill>
                <a:latin typeface="微软雅黑" pitchFamily="34" charset="-122"/>
                <a:ea typeface="微软雅黑" pitchFamily="34" charset="-122"/>
                <a:cs typeface="Times New Roman" pitchFamily="18" charset="0"/>
              </a:rPr>
              <a:t>SDT</a:t>
            </a:r>
            <a:endParaRPr lang="zh-CN" altLang="en-US" sz="4000" spc="400" dirty="0">
              <a:solidFill>
                <a:schemeClr val="tx1"/>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7C85107C-2B38-4AB5-BFF1-E074AC79EEA0}"/>
              </a:ext>
            </a:extLst>
          </p:cNvPr>
          <p:cNvGrpSpPr/>
          <p:nvPr/>
        </p:nvGrpSpPr>
        <p:grpSpPr>
          <a:xfrm>
            <a:off x="8991600" y="0"/>
            <a:ext cx="2675677" cy="6494363"/>
            <a:chOff x="8603388" y="-165369"/>
            <a:chExt cx="2922071" cy="7504189"/>
          </a:xfrm>
        </p:grpSpPr>
        <p:sp>
          <p:nvSpPr>
            <p:cNvPr id="29" name="Text Box 5">
              <a:extLst>
                <a:ext uri="{FF2B5EF4-FFF2-40B4-BE49-F238E27FC236}">
                  <a16:creationId xmlns:a16="http://schemas.microsoft.com/office/drawing/2014/main" id="{5DAA620F-63F6-4F46-B32C-1EEFE50F8B68}"/>
                </a:ext>
              </a:extLst>
            </p:cNvPr>
            <p:cNvSpPr txBox="1">
              <a:spLocks noChangeArrowheads="1"/>
            </p:cNvSpPr>
            <p:nvPr/>
          </p:nvSpPr>
          <p:spPr bwMode="auto">
            <a:xfrm>
              <a:off x="9293730" y="193498"/>
              <a:ext cx="2220383" cy="379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prstClr val="black"/>
                  </a:solidFill>
                  <a:latin typeface="Times New Roman" panose="02020603050405020304" pitchFamily="18" charset="0"/>
                  <a:ea typeface="楷体_GB2312" pitchFamily="49" charset="-122"/>
                </a:rPr>
                <a:t>E.code</a:t>
              </a:r>
            </a:p>
          </p:txBody>
        </p:sp>
        <p:sp>
          <p:nvSpPr>
            <p:cNvPr id="30" name="Text Box 14">
              <a:extLst>
                <a:ext uri="{FF2B5EF4-FFF2-40B4-BE49-F238E27FC236}">
                  <a16:creationId xmlns:a16="http://schemas.microsoft.com/office/drawing/2014/main" id="{C0BD2BB8-DA69-46D3-939D-79A518DD1099}"/>
                </a:ext>
              </a:extLst>
            </p:cNvPr>
            <p:cNvSpPr txBox="1">
              <a:spLocks noChangeArrowheads="1"/>
            </p:cNvSpPr>
            <p:nvPr/>
          </p:nvSpPr>
          <p:spPr bwMode="auto">
            <a:xfrm>
              <a:off x="8772317" y="2587187"/>
              <a:ext cx="542347" cy="4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baseline="-30000" dirty="0">
                  <a:solidFill>
                    <a:srgbClr val="0080FF"/>
                  </a:solidFill>
                  <a:latin typeface="Times New Roman" panose="02020603050405020304" pitchFamily="18" charset="0"/>
                  <a:ea typeface="楷体_GB2312" pitchFamily="49" charset="-122"/>
                </a:rPr>
                <a:t>1</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31" name="Text Box 27">
              <a:extLst>
                <a:ext uri="{FF2B5EF4-FFF2-40B4-BE49-F238E27FC236}">
                  <a16:creationId xmlns:a16="http://schemas.microsoft.com/office/drawing/2014/main" id="{978E5374-CF58-43E3-AF4F-A8577CA77D66}"/>
                </a:ext>
              </a:extLst>
            </p:cNvPr>
            <p:cNvSpPr txBox="1">
              <a:spLocks noChangeArrowheads="1"/>
            </p:cNvSpPr>
            <p:nvPr/>
          </p:nvSpPr>
          <p:spPr bwMode="auto">
            <a:xfrm>
              <a:off x="9303256" y="3051974"/>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33" name="Text Box 16">
              <a:extLst>
                <a:ext uri="{FF2B5EF4-FFF2-40B4-BE49-F238E27FC236}">
                  <a16:creationId xmlns:a16="http://schemas.microsoft.com/office/drawing/2014/main" id="{6A01442D-95C6-4D13-AF3B-887C2F40DF14}"/>
                </a:ext>
              </a:extLst>
            </p:cNvPr>
            <p:cNvSpPr txBox="1">
              <a:spLocks noChangeArrowheads="1"/>
            </p:cNvSpPr>
            <p:nvPr/>
          </p:nvSpPr>
          <p:spPr bwMode="auto">
            <a:xfrm>
              <a:off x="9732939" y="3259219"/>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34" name="Text Box 16">
              <a:extLst>
                <a:ext uri="{FF2B5EF4-FFF2-40B4-BE49-F238E27FC236}">
                  <a16:creationId xmlns:a16="http://schemas.microsoft.com/office/drawing/2014/main" id="{5695EC00-0D64-4CED-AF13-683E98049949}"/>
                </a:ext>
              </a:extLst>
            </p:cNvPr>
            <p:cNvSpPr txBox="1">
              <a:spLocks noChangeArrowheads="1"/>
            </p:cNvSpPr>
            <p:nvPr/>
          </p:nvSpPr>
          <p:spPr bwMode="auto">
            <a:xfrm>
              <a:off x="9732938" y="501833"/>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35" name="Text Box 16">
              <a:extLst>
                <a:ext uri="{FF2B5EF4-FFF2-40B4-BE49-F238E27FC236}">
                  <a16:creationId xmlns:a16="http://schemas.microsoft.com/office/drawing/2014/main" id="{E29E4819-3861-423F-8E26-5A7FEAABFD79}"/>
                </a:ext>
              </a:extLst>
            </p:cNvPr>
            <p:cNvSpPr txBox="1">
              <a:spLocks noChangeArrowheads="1"/>
            </p:cNvSpPr>
            <p:nvPr/>
          </p:nvSpPr>
          <p:spPr bwMode="auto">
            <a:xfrm>
              <a:off x="9747755" y="2265638"/>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1</a:t>
              </a:r>
              <a:r>
                <a:rPr lang="en-US" altLang="zh-CN" sz="2000" b="1" dirty="0">
                  <a:solidFill>
                    <a:prstClr val="black"/>
                  </a:solidFill>
                  <a:latin typeface="Times New Roman" panose="02020603050405020304" pitchFamily="18" charset="0"/>
                </a:rPr>
                <a:t> </a:t>
              </a:r>
            </a:p>
          </p:txBody>
        </p:sp>
        <p:sp>
          <p:nvSpPr>
            <p:cNvPr id="36" name="Text Box 27">
              <a:extLst>
                <a:ext uri="{FF2B5EF4-FFF2-40B4-BE49-F238E27FC236}">
                  <a16:creationId xmlns:a16="http://schemas.microsoft.com/office/drawing/2014/main" id="{48A4BFA5-3863-427E-BE43-CBFB945D0666}"/>
                </a:ext>
              </a:extLst>
            </p:cNvPr>
            <p:cNvSpPr txBox="1">
              <a:spLocks noChangeArrowheads="1"/>
            </p:cNvSpPr>
            <p:nvPr/>
          </p:nvSpPr>
          <p:spPr bwMode="auto">
            <a:xfrm>
              <a:off x="9302198" y="2638102"/>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1</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37" name="Text Box 11">
              <a:extLst>
                <a:ext uri="{FF2B5EF4-FFF2-40B4-BE49-F238E27FC236}">
                  <a16:creationId xmlns:a16="http://schemas.microsoft.com/office/drawing/2014/main" id="{7EA4803E-C11A-4AB1-9C80-EFBD9DC7F9E2}"/>
                </a:ext>
              </a:extLst>
            </p:cNvPr>
            <p:cNvSpPr txBox="1">
              <a:spLocks noChangeArrowheads="1"/>
            </p:cNvSpPr>
            <p:nvPr/>
          </p:nvSpPr>
          <p:spPr bwMode="auto">
            <a:xfrm>
              <a:off x="10007046" y="-165369"/>
              <a:ext cx="111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dirty="0">
                  <a:solidFill>
                    <a:prstClr val="black"/>
                  </a:solidFill>
                  <a:latin typeface="Times New Roman" panose="02020603050405020304" pitchFamily="18" charset="0"/>
                </a:rPr>
                <a:t>call(</a:t>
              </a:r>
            </a:p>
          </p:txBody>
        </p:sp>
        <p:sp>
          <p:nvSpPr>
            <p:cNvPr id="38" name="Text Box 27">
              <a:extLst>
                <a:ext uri="{FF2B5EF4-FFF2-40B4-BE49-F238E27FC236}">
                  <a16:creationId xmlns:a16="http://schemas.microsoft.com/office/drawing/2014/main" id="{70F55ECF-5272-47B9-A819-4FF77D5D3A80}"/>
                </a:ext>
              </a:extLst>
            </p:cNvPr>
            <p:cNvSpPr txBox="1">
              <a:spLocks noChangeArrowheads="1"/>
            </p:cNvSpPr>
            <p:nvPr/>
          </p:nvSpPr>
          <p:spPr bwMode="auto">
            <a:xfrm>
              <a:off x="9293729" y="1341192"/>
              <a:ext cx="2228852" cy="57496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lnSpc>
                  <a:spcPts val="1300"/>
                </a:lnSpc>
                <a:spcBef>
                  <a:spcPct val="50000"/>
                </a:spcBef>
              </a:pPr>
              <a:r>
                <a:rPr lang="en-US" altLang="zh-CN" sz="2000" b="1" i="1" dirty="0">
                  <a:solidFill>
                    <a:srgbClr val="0080FF"/>
                  </a:solidFill>
                  <a:latin typeface="Times New Roman" panose="02020603050405020304" pitchFamily="18" charset="0"/>
                  <a:ea typeface="楷体_GB2312" pitchFamily="49" charset="-122"/>
                </a:rPr>
                <a:t>param</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t</a:t>
              </a:r>
            </a:p>
            <a:p>
              <a:pPr algn="ctr">
                <a:lnSpc>
                  <a:spcPts val="1300"/>
                </a:lnSpc>
                <a:spcBef>
                  <a:spcPct val="50000"/>
                </a:spcBef>
              </a:pPr>
              <a:r>
                <a:rPr lang="en-US" altLang="zh-CN" sz="2000" b="1" i="1" dirty="0">
                  <a:solidFill>
                    <a:srgbClr val="0080FF"/>
                  </a:solidFill>
                  <a:latin typeface="Times New Roman" panose="02020603050405020304" pitchFamily="18" charset="0"/>
                  <a:ea typeface="楷体_GB2312" pitchFamily="49" charset="-122"/>
                </a:rPr>
                <a:t>call _ , 1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39" name="Text Box 27">
              <a:extLst>
                <a:ext uri="{FF2B5EF4-FFF2-40B4-BE49-F238E27FC236}">
                  <a16:creationId xmlns:a16="http://schemas.microsoft.com/office/drawing/2014/main" id="{236DB141-9883-49E1-B9E9-A6789DD4B096}"/>
                </a:ext>
              </a:extLst>
            </p:cNvPr>
            <p:cNvSpPr txBox="1">
              <a:spLocks noChangeArrowheads="1"/>
            </p:cNvSpPr>
            <p:nvPr/>
          </p:nvSpPr>
          <p:spPr bwMode="auto">
            <a:xfrm>
              <a:off x="9286389" y="1960978"/>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dirty="0" err="1">
                  <a:solidFill>
                    <a:srgbClr val="0080FF"/>
                  </a:solidFill>
                  <a:latin typeface="Times New Roman" panose="02020603050405020304" pitchFamily="18" charset="0"/>
                  <a:ea typeface="楷体_GB2312" pitchFamily="49" charset="-122"/>
                </a:rPr>
                <a:t>goto</a:t>
              </a:r>
              <a:r>
                <a:rPr lang="en-US" altLang="zh-CN" sz="1867" b="1" dirty="0">
                  <a:solidFill>
                    <a:srgbClr val="0080FF"/>
                  </a:solidFill>
                  <a:latin typeface="Times New Roman" panose="02020603050405020304" pitchFamily="18" charset="0"/>
                  <a:ea typeface="楷体_GB2312" pitchFamily="49" charset="-122"/>
                </a:rPr>
                <a:t> </a:t>
              </a:r>
              <a:r>
                <a:rPr lang="en-US" altLang="zh-CN" sz="1867" b="1" i="1" dirty="0">
                  <a:solidFill>
                    <a:srgbClr val="0080FF"/>
                  </a:solidFill>
                  <a:latin typeface="Times New Roman" panose="02020603050405020304" pitchFamily="18" charset="0"/>
                  <a:ea typeface="楷体_GB2312" pitchFamily="49" charset="-122"/>
                </a:rPr>
                <a:t>test</a:t>
              </a:r>
            </a:p>
          </p:txBody>
        </p:sp>
        <p:sp>
          <p:nvSpPr>
            <p:cNvPr id="40" name="Text Box 27">
              <a:extLst>
                <a:ext uri="{FF2B5EF4-FFF2-40B4-BE49-F238E27FC236}">
                  <a16:creationId xmlns:a16="http://schemas.microsoft.com/office/drawing/2014/main" id="{51BB6405-8ED1-4FAE-AEA7-D4DDC22149A1}"/>
                </a:ext>
              </a:extLst>
            </p:cNvPr>
            <p:cNvSpPr txBox="1">
              <a:spLocks noChangeArrowheads="1"/>
            </p:cNvSpPr>
            <p:nvPr/>
          </p:nvSpPr>
          <p:spPr bwMode="auto">
            <a:xfrm>
              <a:off x="9294378" y="4323217"/>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41" name="Text Box 16">
              <a:extLst>
                <a:ext uri="{FF2B5EF4-FFF2-40B4-BE49-F238E27FC236}">
                  <a16:creationId xmlns:a16="http://schemas.microsoft.com/office/drawing/2014/main" id="{F0899CE9-063F-4AE3-B34D-266C89C72819}"/>
                </a:ext>
              </a:extLst>
            </p:cNvPr>
            <p:cNvSpPr txBox="1">
              <a:spLocks noChangeArrowheads="1"/>
            </p:cNvSpPr>
            <p:nvPr/>
          </p:nvSpPr>
          <p:spPr bwMode="auto">
            <a:xfrm>
              <a:off x="9724061" y="4530462"/>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42" name="Text Box 16">
              <a:extLst>
                <a:ext uri="{FF2B5EF4-FFF2-40B4-BE49-F238E27FC236}">
                  <a16:creationId xmlns:a16="http://schemas.microsoft.com/office/drawing/2014/main" id="{2934F999-7623-401F-9D4B-487A78809B96}"/>
                </a:ext>
              </a:extLst>
            </p:cNvPr>
            <p:cNvSpPr txBox="1">
              <a:spLocks noChangeArrowheads="1"/>
            </p:cNvSpPr>
            <p:nvPr/>
          </p:nvSpPr>
          <p:spPr bwMode="auto">
            <a:xfrm>
              <a:off x="9738877" y="3536881"/>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2</a:t>
              </a:r>
              <a:r>
                <a:rPr lang="en-US" altLang="zh-CN" sz="2000" b="1" dirty="0">
                  <a:solidFill>
                    <a:prstClr val="black"/>
                  </a:solidFill>
                  <a:latin typeface="Times New Roman" panose="02020603050405020304" pitchFamily="18" charset="0"/>
                </a:rPr>
                <a:t> </a:t>
              </a:r>
            </a:p>
          </p:txBody>
        </p:sp>
        <p:sp>
          <p:nvSpPr>
            <p:cNvPr id="43" name="Text Box 27">
              <a:extLst>
                <a:ext uri="{FF2B5EF4-FFF2-40B4-BE49-F238E27FC236}">
                  <a16:creationId xmlns:a16="http://schemas.microsoft.com/office/drawing/2014/main" id="{40481F43-4858-4D5B-8CEB-C70BF6081DBC}"/>
                </a:ext>
              </a:extLst>
            </p:cNvPr>
            <p:cNvSpPr txBox="1">
              <a:spLocks noChangeArrowheads="1"/>
            </p:cNvSpPr>
            <p:nvPr/>
          </p:nvSpPr>
          <p:spPr bwMode="auto">
            <a:xfrm>
              <a:off x="9293320" y="3909345"/>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2</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44" name="Text Box 14">
              <a:extLst>
                <a:ext uri="{FF2B5EF4-FFF2-40B4-BE49-F238E27FC236}">
                  <a16:creationId xmlns:a16="http://schemas.microsoft.com/office/drawing/2014/main" id="{C7031BC7-A9E5-4BA1-AFA3-B2F963012AC6}"/>
                </a:ext>
              </a:extLst>
            </p:cNvPr>
            <p:cNvSpPr txBox="1">
              <a:spLocks noChangeArrowheads="1"/>
            </p:cNvSpPr>
            <p:nvPr/>
          </p:nvSpPr>
          <p:spPr bwMode="auto">
            <a:xfrm>
              <a:off x="8805493" y="3884026"/>
              <a:ext cx="475997" cy="4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baseline="-30000" dirty="0">
                  <a:solidFill>
                    <a:srgbClr val="0080FF"/>
                  </a:solidFill>
                  <a:latin typeface="Times New Roman" panose="02020603050405020304" pitchFamily="18" charset="0"/>
                  <a:ea typeface="楷体_GB2312" pitchFamily="49" charset="-122"/>
                </a:rPr>
                <a:t>2</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45" name="Text Box 13">
              <a:extLst>
                <a:ext uri="{FF2B5EF4-FFF2-40B4-BE49-F238E27FC236}">
                  <a16:creationId xmlns:a16="http://schemas.microsoft.com/office/drawing/2014/main" id="{813E0266-DB89-437D-B34E-32DE626E2457}"/>
                </a:ext>
              </a:extLst>
            </p:cNvPr>
            <p:cNvSpPr txBox="1">
              <a:spLocks noChangeArrowheads="1"/>
            </p:cNvSpPr>
            <p:nvPr/>
          </p:nvSpPr>
          <p:spPr bwMode="auto">
            <a:xfrm>
              <a:off x="8603388" y="6876496"/>
              <a:ext cx="733230" cy="4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next</a:t>
              </a:r>
            </a:p>
          </p:txBody>
        </p:sp>
        <p:sp>
          <p:nvSpPr>
            <p:cNvPr id="46" name="Text Box 27">
              <a:extLst>
                <a:ext uri="{FF2B5EF4-FFF2-40B4-BE49-F238E27FC236}">
                  <a16:creationId xmlns:a16="http://schemas.microsoft.com/office/drawing/2014/main" id="{85D75A33-282B-4147-927F-0C3F06D3FD81}"/>
                </a:ext>
              </a:extLst>
            </p:cNvPr>
            <p:cNvSpPr txBox="1">
              <a:spLocks noChangeArrowheads="1"/>
            </p:cNvSpPr>
            <p:nvPr/>
          </p:nvSpPr>
          <p:spPr bwMode="auto">
            <a:xfrm>
              <a:off x="9305076" y="5620109"/>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goto</a:t>
              </a:r>
              <a:r>
                <a:rPr lang="en-US" altLang="zh-CN" sz="1867" b="1">
                  <a:solidFill>
                    <a:srgbClr val="0080FF"/>
                  </a:solidFill>
                  <a:latin typeface="Times New Roman" panose="02020603050405020304" pitchFamily="18" charset="0"/>
                  <a:ea typeface="楷体_GB2312" pitchFamily="49" charset="-122"/>
                </a:rPr>
                <a:t> </a:t>
              </a:r>
              <a:r>
                <a:rPr lang="en-US" altLang="zh-CN" sz="1867" b="1" i="1">
                  <a:solidFill>
                    <a:srgbClr val="0080FF"/>
                  </a:solidFill>
                  <a:latin typeface="Times New Roman" panose="02020603050405020304" pitchFamily="18" charset="0"/>
                  <a:ea typeface="楷体_GB2312" pitchFamily="49" charset="-122"/>
                </a:rPr>
                <a:t>next</a:t>
              </a:r>
            </a:p>
          </p:txBody>
        </p:sp>
        <p:sp>
          <p:nvSpPr>
            <p:cNvPr id="47" name="Text Box 16">
              <a:extLst>
                <a:ext uri="{FF2B5EF4-FFF2-40B4-BE49-F238E27FC236}">
                  <a16:creationId xmlns:a16="http://schemas.microsoft.com/office/drawing/2014/main" id="{32F14B48-DF38-4A7C-93B6-C8E47E41FCD8}"/>
                </a:ext>
              </a:extLst>
            </p:cNvPr>
            <p:cNvSpPr txBox="1">
              <a:spLocks noChangeArrowheads="1"/>
            </p:cNvSpPr>
            <p:nvPr/>
          </p:nvSpPr>
          <p:spPr bwMode="auto">
            <a:xfrm>
              <a:off x="9734759" y="5827354"/>
              <a:ext cx="1401233" cy="4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 </a:t>
              </a:r>
            </a:p>
          </p:txBody>
        </p:sp>
        <p:sp>
          <p:nvSpPr>
            <p:cNvPr id="48" name="Text Box 16">
              <a:extLst>
                <a:ext uri="{FF2B5EF4-FFF2-40B4-BE49-F238E27FC236}">
                  <a16:creationId xmlns:a16="http://schemas.microsoft.com/office/drawing/2014/main" id="{D74B41FE-FD40-4146-85FA-183FBB62AD76}"/>
                </a:ext>
              </a:extLst>
            </p:cNvPr>
            <p:cNvSpPr txBox="1">
              <a:spLocks noChangeArrowheads="1"/>
            </p:cNvSpPr>
            <p:nvPr/>
          </p:nvSpPr>
          <p:spPr bwMode="auto">
            <a:xfrm>
              <a:off x="9749575" y="4833773"/>
              <a:ext cx="1401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2000" b="1" dirty="0">
                  <a:solidFill>
                    <a:prstClr val="black"/>
                  </a:solidFill>
                  <a:latin typeface="Times New Roman" panose="02020603050405020304" pitchFamily="18" charset="0"/>
                </a:rPr>
                <a:t>P</a:t>
              </a:r>
              <a:r>
                <a:rPr lang="en-US" altLang="zh-CN" sz="1100" b="1" dirty="0">
                  <a:solidFill>
                    <a:prstClr val="black"/>
                  </a:solidFill>
                  <a:latin typeface="Times New Roman" panose="02020603050405020304" pitchFamily="18" charset="0"/>
                </a:rPr>
                <a:t>3</a:t>
              </a:r>
              <a:r>
                <a:rPr lang="en-US" altLang="zh-CN" sz="2000" b="1" dirty="0">
                  <a:solidFill>
                    <a:prstClr val="black"/>
                  </a:solidFill>
                  <a:latin typeface="Times New Roman" panose="02020603050405020304" pitchFamily="18" charset="0"/>
                </a:rPr>
                <a:t> </a:t>
              </a:r>
            </a:p>
          </p:txBody>
        </p:sp>
        <p:sp>
          <p:nvSpPr>
            <p:cNvPr id="49" name="Text Box 27">
              <a:extLst>
                <a:ext uri="{FF2B5EF4-FFF2-40B4-BE49-F238E27FC236}">
                  <a16:creationId xmlns:a16="http://schemas.microsoft.com/office/drawing/2014/main" id="{66A86FC0-004C-4857-B9A2-32A9471D72BD}"/>
                </a:ext>
              </a:extLst>
            </p:cNvPr>
            <p:cNvSpPr txBox="1">
              <a:spLocks noChangeArrowheads="1"/>
            </p:cNvSpPr>
            <p:nvPr/>
          </p:nvSpPr>
          <p:spPr bwMode="auto">
            <a:xfrm>
              <a:off x="9304018" y="5206237"/>
              <a:ext cx="2220383" cy="37702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000" b="1" i="1" dirty="0">
                  <a:solidFill>
                    <a:srgbClr val="0080FF"/>
                  </a:solidFill>
                  <a:latin typeface="Times New Roman" panose="02020603050405020304" pitchFamily="18" charset="0"/>
                  <a:ea typeface="楷体_GB2312" pitchFamily="49" charset="-122"/>
                </a:rPr>
                <a:t>call P</a:t>
              </a:r>
              <a:r>
                <a:rPr lang="en-US" altLang="zh-CN" sz="1100" b="1" i="1" dirty="0">
                  <a:solidFill>
                    <a:srgbClr val="0080FF"/>
                  </a:solidFill>
                  <a:latin typeface="Times New Roman" panose="02020603050405020304" pitchFamily="18" charset="0"/>
                  <a:ea typeface="楷体_GB2312" pitchFamily="49" charset="-122"/>
                </a:rPr>
                <a:t>3</a:t>
              </a:r>
              <a:r>
                <a:rPr lang="en-US" altLang="zh-CN" sz="2000" b="1" i="1" dirty="0">
                  <a:solidFill>
                    <a:srgbClr val="0080FF"/>
                  </a:solidFill>
                  <a:latin typeface="Times New Roman" panose="02020603050405020304" pitchFamily="18" charset="0"/>
                  <a:ea typeface="楷体_GB2312" pitchFamily="49" charset="-122"/>
                </a:rPr>
                <a:t>.addr , 0 </a:t>
              </a:r>
              <a:endParaRPr lang="en-US" altLang="zh-CN" sz="2000" b="1" i="1" baseline="-30000" dirty="0">
                <a:solidFill>
                  <a:srgbClr val="0080FF"/>
                </a:solidFill>
                <a:latin typeface="Times New Roman" panose="02020603050405020304" pitchFamily="18" charset="0"/>
                <a:ea typeface="楷体_GB2312" pitchFamily="49" charset="-122"/>
              </a:endParaRPr>
            </a:p>
          </p:txBody>
        </p:sp>
        <p:sp>
          <p:nvSpPr>
            <p:cNvPr id="50" name="Text Box 27">
              <a:extLst>
                <a:ext uri="{FF2B5EF4-FFF2-40B4-BE49-F238E27FC236}">
                  <a16:creationId xmlns:a16="http://schemas.microsoft.com/office/drawing/2014/main" id="{2DBCE63B-4FB4-4DF3-93DE-13E8EF0AA353}"/>
                </a:ext>
              </a:extLst>
            </p:cNvPr>
            <p:cNvSpPr txBox="1">
              <a:spLocks noChangeArrowheads="1"/>
            </p:cNvSpPr>
            <p:nvPr/>
          </p:nvSpPr>
          <p:spPr bwMode="auto">
            <a:xfrm>
              <a:off x="9284851" y="6260026"/>
              <a:ext cx="2228852" cy="89556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68580" tIns="34290" rIns="68580" bIns="3429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lnSpc>
                  <a:spcPts val="1300"/>
                </a:lnSpc>
                <a:spcBef>
                  <a:spcPct val="50000"/>
                </a:spcBef>
                <a:spcAft>
                  <a:spcPct val="0"/>
                </a:spcAft>
              </a:pPr>
              <a:r>
                <a:rPr lang="en-US" altLang="zh-CN" sz="2000" b="1" i="1" dirty="0">
                  <a:solidFill>
                    <a:srgbClr val="0080FF"/>
                  </a:solidFill>
                  <a:latin typeface="Times New Roman" panose="02020603050405020304" pitchFamily="18" charset="0"/>
                  <a:ea typeface="楷体_GB2312" pitchFamily="49" charset="-122"/>
                </a:rPr>
                <a:t>if t</a:t>
              </a:r>
              <a:r>
                <a:rPr lang="en-US" altLang="zh-CN" sz="2000" b="1" i="1" baseline="-30000" dirty="0">
                  <a:solidFill>
                    <a:srgbClr val="0080FF"/>
                  </a:solidFill>
                  <a:latin typeface="Times New Roman" panose="02020603050405020304" pitchFamily="18" charset="0"/>
                  <a:ea typeface="楷体_GB2312" pitchFamily="49" charset="-122"/>
                </a:rPr>
                <a:t> </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0</a:t>
              </a:r>
              <a:r>
                <a:rPr lang="en-US" altLang="zh-CN" sz="2000" b="1" baseline="-30000" dirty="0">
                  <a:solidFill>
                    <a:srgbClr val="0080FF"/>
                  </a:solidFill>
                  <a:latin typeface="Times New Roman" panose="02020603050405020304" pitchFamily="18" charset="0"/>
                  <a:ea typeface="楷体_GB2312" pitchFamily="49" charset="-122"/>
                </a:rPr>
                <a:t> </a:t>
              </a:r>
              <a:r>
                <a:rPr lang="en-US" altLang="zh-CN" sz="2000" b="1" dirty="0" err="1">
                  <a:solidFill>
                    <a:srgbClr val="0080FF"/>
                  </a:solidFill>
                  <a:latin typeface="Times New Roman" panose="02020603050405020304" pitchFamily="18" charset="0"/>
                  <a:ea typeface="楷体_GB2312" pitchFamily="49" charset="-122"/>
                </a:rPr>
                <a:t>goto</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L</a:t>
              </a:r>
              <a:r>
                <a:rPr lang="en-US" altLang="zh-CN" sz="2000" b="1" baseline="-30000" dirty="0">
                  <a:solidFill>
                    <a:srgbClr val="0080FF"/>
                  </a:solidFill>
                  <a:latin typeface="Times New Roman" panose="02020603050405020304" pitchFamily="18" charset="0"/>
                  <a:ea typeface="楷体_GB2312" pitchFamily="49" charset="-122"/>
                </a:rPr>
                <a:t>1</a:t>
              </a:r>
            </a:p>
            <a:p>
              <a:pPr algn="ctr" defTabSz="1219170" fontAlgn="base">
                <a:lnSpc>
                  <a:spcPts val="1300"/>
                </a:lnSpc>
                <a:spcBef>
                  <a:spcPct val="50000"/>
                </a:spcBef>
                <a:spcAft>
                  <a:spcPct val="0"/>
                </a:spcAft>
              </a:pPr>
              <a:r>
                <a:rPr lang="en-US" altLang="zh-CN" sz="2000" b="1" i="1" dirty="0">
                  <a:solidFill>
                    <a:srgbClr val="0080FF"/>
                  </a:solidFill>
                  <a:latin typeface="Times New Roman" panose="02020603050405020304" pitchFamily="18" charset="0"/>
                  <a:ea typeface="楷体_GB2312" pitchFamily="49" charset="-122"/>
                </a:rPr>
                <a:t>if t</a:t>
              </a:r>
              <a:r>
                <a:rPr lang="en-US" altLang="zh-CN" sz="2000" b="1" i="1" baseline="-30000" dirty="0">
                  <a:solidFill>
                    <a:srgbClr val="0080FF"/>
                  </a:solidFill>
                  <a:latin typeface="Times New Roman" panose="02020603050405020304" pitchFamily="18" charset="0"/>
                  <a:ea typeface="楷体_GB2312" pitchFamily="49" charset="-122"/>
                </a:rPr>
                <a:t> </a:t>
              </a:r>
              <a:r>
                <a:rPr lang="en-US" altLang="zh-CN" sz="2000" b="1" dirty="0">
                  <a:solidFill>
                    <a:srgbClr val="0080FF"/>
                  </a:solidFill>
                  <a:latin typeface="Times New Roman" panose="02020603050405020304" pitchFamily="18" charset="0"/>
                  <a:ea typeface="楷体_GB2312" pitchFamily="49" charset="-122"/>
                </a:rPr>
                <a:t>&gt; </a:t>
              </a:r>
              <a:r>
                <a:rPr lang="en-US" altLang="zh-CN" sz="2000" b="1" i="1" dirty="0">
                  <a:solidFill>
                    <a:srgbClr val="0080FF"/>
                  </a:solidFill>
                  <a:latin typeface="Times New Roman" panose="02020603050405020304" pitchFamily="18" charset="0"/>
                  <a:ea typeface="楷体_GB2312" pitchFamily="49" charset="-122"/>
                </a:rPr>
                <a:t>0</a:t>
              </a:r>
              <a:r>
                <a:rPr lang="en-US" altLang="zh-CN" sz="2000" b="1" baseline="-30000" dirty="0">
                  <a:solidFill>
                    <a:srgbClr val="0080FF"/>
                  </a:solidFill>
                  <a:latin typeface="Times New Roman" panose="02020603050405020304" pitchFamily="18" charset="0"/>
                  <a:ea typeface="楷体_GB2312" pitchFamily="49" charset="-122"/>
                </a:rPr>
                <a:t> </a:t>
              </a:r>
              <a:r>
                <a:rPr lang="en-US" altLang="zh-CN" sz="2000" b="1" dirty="0" err="1">
                  <a:solidFill>
                    <a:srgbClr val="0080FF"/>
                  </a:solidFill>
                  <a:latin typeface="Times New Roman" panose="02020603050405020304" pitchFamily="18" charset="0"/>
                  <a:ea typeface="楷体_GB2312" pitchFamily="49" charset="-122"/>
                </a:rPr>
                <a:t>goto</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L</a:t>
              </a:r>
              <a:r>
                <a:rPr lang="en-US" altLang="zh-CN" sz="2000" b="1" baseline="-30000" dirty="0">
                  <a:solidFill>
                    <a:srgbClr val="0080FF"/>
                  </a:solidFill>
                  <a:latin typeface="Times New Roman" panose="02020603050405020304" pitchFamily="18" charset="0"/>
                  <a:ea typeface="楷体_GB2312" pitchFamily="49" charset="-122"/>
                </a:rPr>
                <a:t>2</a:t>
              </a:r>
            </a:p>
            <a:p>
              <a:pPr algn="ctr" defTabSz="1219170" fontAlgn="base">
                <a:lnSpc>
                  <a:spcPts val="1300"/>
                </a:lnSpc>
                <a:spcBef>
                  <a:spcPct val="50000"/>
                </a:spcBef>
                <a:spcAft>
                  <a:spcPct val="0"/>
                </a:spcAft>
              </a:pPr>
              <a:r>
                <a:rPr lang="en-US" altLang="zh-CN" sz="2000" b="1" baseline="-30000" dirty="0">
                  <a:solidFill>
                    <a:srgbClr val="0080FF"/>
                  </a:solidFill>
                  <a:latin typeface="Times New Roman" panose="02020603050405020304" pitchFamily="18" charset="0"/>
                  <a:ea typeface="楷体_GB2312" pitchFamily="49" charset="-122"/>
                </a:rPr>
                <a:t> </a:t>
              </a:r>
              <a:r>
                <a:rPr lang="en-US" altLang="zh-CN" sz="2000" b="1" dirty="0" err="1">
                  <a:solidFill>
                    <a:srgbClr val="0080FF"/>
                  </a:solidFill>
                  <a:latin typeface="Times New Roman" panose="02020603050405020304" pitchFamily="18" charset="0"/>
                  <a:ea typeface="楷体_GB2312" pitchFamily="49" charset="-122"/>
                </a:rPr>
                <a:t>goto</a:t>
              </a:r>
              <a:r>
                <a:rPr lang="en-US" altLang="zh-CN" sz="2000" b="1" dirty="0">
                  <a:solidFill>
                    <a:srgbClr val="0080FF"/>
                  </a:solidFill>
                  <a:latin typeface="Times New Roman" panose="02020603050405020304" pitchFamily="18" charset="0"/>
                  <a:ea typeface="楷体_GB2312" pitchFamily="49" charset="-122"/>
                </a:rPr>
                <a:t> </a:t>
              </a:r>
              <a:r>
                <a:rPr lang="en-US" altLang="zh-CN" sz="2000" b="1" i="1" dirty="0">
                  <a:solidFill>
                    <a:srgbClr val="0080FF"/>
                  </a:solidFill>
                  <a:latin typeface="Times New Roman" panose="02020603050405020304" pitchFamily="18" charset="0"/>
                  <a:ea typeface="楷体_GB2312" pitchFamily="49" charset="-122"/>
                </a:rPr>
                <a:t>L</a:t>
              </a:r>
              <a:r>
                <a:rPr lang="en-US" altLang="zh-CN" sz="2000" b="1" baseline="-30000" dirty="0">
                  <a:solidFill>
                    <a:srgbClr val="0080FF"/>
                  </a:solidFill>
                  <a:latin typeface="Times New Roman" panose="02020603050405020304" pitchFamily="18" charset="0"/>
                  <a:ea typeface="楷体_GB2312" pitchFamily="49" charset="-122"/>
                </a:rPr>
                <a:t>3</a:t>
              </a:r>
            </a:p>
          </p:txBody>
        </p:sp>
        <p:sp>
          <p:nvSpPr>
            <p:cNvPr id="51" name="Text Box 14">
              <a:extLst>
                <a:ext uri="{FF2B5EF4-FFF2-40B4-BE49-F238E27FC236}">
                  <a16:creationId xmlns:a16="http://schemas.microsoft.com/office/drawing/2014/main" id="{575CFA68-1220-4261-BC9E-82989BD4CAD6}"/>
                </a:ext>
              </a:extLst>
            </p:cNvPr>
            <p:cNvSpPr txBox="1">
              <a:spLocks noChangeArrowheads="1"/>
            </p:cNvSpPr>
            <p:nvPr/>
          </p:nvSpPr>
          <p:spPr bwMode="auto">
            <a:xfrm>
              <a:off x="8805493" y="5153163"/>
              <a:ext cx="539501" cy="4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L</a:t>
              </a:r>
              <a:r>
                <a:rPr lang="en-US" altLang="zh-CN" sz="2000" b="1" baseline="-30000" dirty="0">
                  <a:solidFill>
                    <a:srgbClr val="0080FF"/>
                  </a:solidFill>
                  <a:latin typeface="Times New Roman" panose="02020603050405020304" pitchFamily="18" charset="0"/>
                  <a:ea typeface="楷体_GB2312" pitchFamily="49" charset="-122"/>
                </a:rPr>
                <a:t>3</a:t>
              </a:r>
              <a:endParaRPr lang="zh-CN" altLang="en-US" sz="2000" b="1" baseline="-30000" dirty="0">
                <a:solidFill>
                  <a:srgbClr val="0080FF"/>
                </a:solidFill>
                <a:latin typeface="Times New Roman" panose="02020603050405020304" pitchFamily="18" charset="0"/>
                <a:ea typeface="楷体_GB2312" pitchFamily="49" charset="-122"/>
              </a:endParaRPr>
            </a:p>
          </p:txBody>
        </p:sp>
        <p:sp>
          <p:nvSpPr>
            <p:cNvPr id="52" name="Text Box 13">
              <a:extLst>
                <a:ext uri="{FF2B5EF4-FFF2-40B4-BE49-F238E27FC236}">
                  <a16:creationId xmlns:a16="http://schemas.microsoft.com/office/drawing/2014/main" id="{71FBEDD7-13DB-4380-A2A7-4AE1DE94D74C}"/>
                </a:ext>
              </a:extLst>
            </p:cNvPr>
            <p:cNvSpPr txBox="1">
              <a:spLocks noChangeArrowheads="1"/>
            </p:cNvSpPr>
            <p:nvPr/>
          </p:nvSpPr>
          <p:spPr bwMode="auto">
            <a:xfrm>
              <a:off x="8740684" y="6033981"/>
              <a:ext cx="647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defTabSz="1219170" fontAlgn="base">
                <a:spcBef>
                  <a:spcPct val="50000"/>
                </a:spcBef>
                <a:spcAft>
                  <a:spcPct val="0"/>
                </a:spcAft>
              </a:pPr>
              <a:r>
                <a:rPr lang="en-US" altLang="zh-CN" sz="2000" b="1" i="1" dirty="0">
                  <a:solidFill>
                    <a:srgbClr val="0080FF"/>
                  </a:solidFill>
                  <a:latin typeface="Times New Roman" panose="02020603050405020304" pitchFamily="18" charset="0"/>
                </a:rPr>
                <a:t>test</a:t>
              </a:r>
            </a:p>
          </p:txBody>
        </p:sp>
      </p:grpSp>
      <p:sp>
        <p:nvSpPr>
          <p:cNvPr id="3" name="矩形 2">
            <a:extLst>
              <a:ext uri="{FF2B5EF4-FFF2-40B4-BE49-F238E27FC236}">
                <a16:creationId xmlns:a16="http://schemas.microsoft.com/office/drawing/2014/main" id="{A362B6B2-C4AE-4211-8AF0-1BD5180A883F}"/>
              </a:ext>
            </a:extLst>
          </p:cNvPr>
          <p:cNvSpPr/>
          <p:nvPr/>
        </p:nvSpPr>
        <p:spPr>
          <a:xfrm>
            <a:off x="-57822" y="6494363"/>
            <a:ext cx="213071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1180300318  </a:t>
            </a:r>
            <a:r>
              <a:rPr lang="zh-CN" altLang="en-US" dirty="0">
                <a:latin typeface="微软雅黑" panose="020B0503020204020204" pitchFamily="34" charset="-122"/>
                <a:ea typeface="微软雅黑" panose="020B0503020204020204" pitchFamily="34" charset="-122"/>
              </a:rPr>
              <a:t>魏镇</a:t>
            </a:r>
          </a:p>
        </p:txBody>
      </p:sp>
      <p:sp>
        <p:nvSpPr>
          <p:cNvPr id="56" name="Text Box 27">
            <a:extLst>
              <a:ext uri="{FF2B5EF4-FFF2-40B4-BE49-F238E27FC236}">
                <a16:creationId xmlns:a16="http://schemas.microsoft.com/office/drawing/2014/main" id="{47366DE4-BEEC-42A6-97EE-0E8272029B8C}"/>
              </a:ext>
            </a:extLst>
          </p:cNvPr>
          <p:cNvSpPr txBox="1">
            <a:spLocks noChangeArrowheads="1"/>
          </p:cNvSpPr>
          <p:nvPr/>
        </p:nvSpPr>
        <p:spPr bwMode="auto">
          <a:xfrm>
            <a:off x="9623356" y="905052"/>
            <a:ext cx="2033157" cy="32856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defTabSz="1219170" fontAlgn="base">
              <a:spcBef>
                <a:spcPct val="50000"/>
              </a:spcBef>
              <a:spcAft>
                <a:spcPct val="0"/>
              </a:spcAft>
            </a:pPr>
            <a:r>
              <a:rPr lang="en-US" altLang="zh-CN" sz="1867" b="1" i="1">
                <a:solidFill>
                  <a:srgbClr val="0080FF"/>
                </a:solidFill>
                <a:latin typeface="Times New Roman" panose="02020603050405020304" pitchFamily="18" charset="0"/>
                <a:ea typeface="楷体_GB2312" pitchFamily="49" charset="-122"/>
              </a:rPr>
              <a:t>t</a:t>
            </a:r>
            <a:r>
              <a:rPr lang="en-US" altLang="zh-CN" sz="1867" b="1">
                <a:solidFill>
                  <a:srgbClr val="0080FF"/>
                </a:solidFill>
                <a:latin typeface="Times New Roman" panose="02020603050405020304" pitchFamily="18" charset="0"/>
                <a:ea typeface="楷体_GB2312" pitchFamily="49" charset="-122"/>
              </a:rPr>
              <a:t>=</a:t>
            </a:r>
            <a:r>
              <a:rPr lang="en-US" altLang="zh-CN" sz="1867" b="1" i="1">
                <a:solidFill>
                  <a:srgbClr val="0080FF"/>
                </a:solidFill>
                <a:latin typeface="Times New Roman" panose="02020603050405020304" pitchFamily="18" charset="0"/>
                <a:ea typeface="楷体_GB2312" pitchFamily="49" charset="-122"/>
              </a:rPr>
              <a:t>E.addr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49565">
                                            <p:txEl>
                                              <p:pRg st="0" end="0"/>
                                            </p:txEl>
                                          </p:spTgt>
                                        </p:tgtEl>
                                        <p:attrNameLst>
                                          <p:attrName>style.visibility</p:attrName>
                                        </p:attrNameLst>
                                      </p:cBhvr>
                                      <p:to>
                                        <p:strVal val="visible"/>
                                      </p:to>
                                    </p:set>
                                    <p:anim calcmode="lin" valueType="num">
                                      <p:cBhvr>
                                        <p:cTn id="7" dur="500" fill="hold"/>
                                        <p:tgtEl>
                                          <p:spTgt spid="44956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4956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49565">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449565">
                                            <p:txEl>
                                              <p:pRg st="1" end="1"/>
                                            </p:txEl>
                                          </p:spTgt>
                                        </p:tgtEl>
                                        <p:attrNameLst>
                                          <p:attrName>style.visibility</p:attrName>
                                        </p:attrNameLst>
                                      </p:cBhvr>
                                      <p:to>
                                        <p:strVal val="visible"/>
                                      </p:to>
                                    </p:set>
                                    <p:anim calcmode="lin" valueType="num">
                                      <p:cBhvr>
                                        <p:cTn id="12" dur="500" fill="hold"/>
                                        <p:tgtEl>
                                          <p:spTgt spid="44956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4956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49565">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449565">
                                            <p:txEl>
                                              <p:pRg st="2" end="2"/>
                                            </p:txEl>
                                          </p:spTgt>
                                        </p:tgtEl>
                                        <p:attrNameLst>
                                          <p:attrName>style.visibility</p:attrName>
                                        </p:attrNameLst>
                                      </p:cBhvr>
                                      <p:to>
                                        <p:strVal val="visible"/>
                                      </p:to>
                                    </p:set>
                                    <p:anim calcmode="lin" valueType="num">
                                      <p:cBhvr>
                                        <p:cTn id="17" dur="500" fill="hold"/>
                                        <p:tgtEl>
                                          <p:spTgt spid="44956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4956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49565">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449565">
                                            <p:txEl>
                                              <p:pRg st="3" end="3"/>
                                            </p:txEl>
                                          </p:spTgt>
                                        </p:tgtEl>
                                        <p:attrNameLst>
                                          <p:attrName>style.visibility</p:attrName>
                                        </p:attrNameLst>
                                      </p:cBhvr>
                                      <p:to>
                                        <p:strVal val="visible"/>
                                      </p:to>
                                    </p:set>
                                    <p:anim calcmode="lin" valueType="num">
                                      <p:cBhvr>
                                        <p:cTn id="22" dur="500" fill="hold"/>
                                        <p:tgtEl>
                                          <p:spTgt spid="44956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4956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4956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449565">
                                            <p:txEl>
                                              <p:pRg st="4" end="4"/>
                                            </p:txEl>
                                          </p:spTgt>
                                        </p:tgtEl>
                                        <p:attrNameLst>
                                          <p:attrName>style.visibility</p:attrName>
                                        </p:attrNameLst>
                                      </p:cBhvr>
                                      <p:to>
                                        <p:strVal val="visible"/>
                                      </p:to>
                                    </p:set>
                                    <p:anim calcmode="lin" valueType="num">
                                      <p:cBhvr>
                                        <p:cTn id="29" dur="500" fill="hold"/>
                                        <p:tgtEl>
                                          <p:spTgt spid="449565">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449565">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44956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449565">
                                            <p:txEl>
                                              <p:pRg st="5" end="5"/>
                                            </p:txEl>
                                          </p:spTgt>
                                        </p:tgtEl>
                                        <p:attrNameLst>
                                          <p:attrName>style.visibility</p:attrName>
                                        </p:attrNameLst>
                                      </p:cBhvr>
                                      <p:to>
                                        <p:strVal val="visible"/>
                                      </p:to>
                                    </p:set>
                                    <p:anim calcmode="lin" valueType="num">
                                      <p:cBhvr>
                                        <p:cTn id="36" dur="500" fill="hold"/>
                                        <p:tgtEl>
                                          <p:spTgt spid="449565">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449565">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44956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nodeType="clickEffect">
                                  <p:stCondLst>
                                    <p:cond delay="0"/>
                                  </p:stCondLst>
                                  <p:childTnLst>
                                    <p:set>
                                      <p:cBhvr>
                                        <p:cTn id="42" dur="1" fill="hold">
                                          <p:stCondLst>
                                            <p:cond delay="0"/>
                                          </p:stCondLst>
                                        </p:cTn>
                                        <p:tgtEl>
                                          <p:spTgt spid="449565">
                                            <p:txEl>
                                              <p:pRg st="6" end="6"/>
                                            </p:txEl>
                                          </p:spTgt>
                                        </p:tgtEl>
                                        <p:attrNameLst>
                                          <p:attrName>style.visibility</p:attrName>
                                        </p:attrNameLst>
                                      </p:cBhvr>
                                      <p:to>
                                        <p:strVal val="visible"/>
                                      </p:to>
                                    </p:set>
                                    <p:anim calcmode="lin" valueType="num">
                                      <p:cBhvr>
                                        <p:cTn id="43" dur="500" fill="hold"/>
                                        <p:tgtEl>
                                          <p:spTgt spid="44956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49565">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44956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nodeType="clickEffect">
                                  <p:stCondLst>
                                    <p:cond delay="0"/>
                                  </p:stCondLst>
                                  <p:childTnLst>
                                    <p:set>
                                      <p:cBhvr>
                                        <p:cTn id="49" dur="1" fill="hold">
                                          <p:stCondLst>
                                            <p:cond delay="0"/>
                                          </p:stCondLst>
                                        </p:cTn>
                                        <p:tgtEl>
                                          <p:spTgt spid="449565">
                                            <p:txEl>
                                              <p:pRg st="7" end="7"/>
                                            </p:txEl>
                                          </p:spTgt>
                                        </p:tgtEl>
                                        <p:attrNameLst>
                                          <p:attrName>style.visibility</p:attrName>
                                        </p:attrNameLst>
                                      </p:cBhvr>
                                      <p:to>
                                        <p:strVal val="visible"/>
                                      </p:to>
                                    </p:set>
                                    <p:anim calcmode="lin" valueType="num">
                                      <p:cBhvr>
                                        <p:cTn id="50" dur="500" fill="hold"/>
                                        <p:tgtEl>
                                          <p:spTgt spid="449565">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449565">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44956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0" fill="hold" nodeType="clickEffect">
                                  <p:stCondLst>
                                    <p:cond delay="0"/>
                                  </p:stCondLst>
                                  <p:childTnLst>
                                    <p:set>
                                      <p:cBhvr>
                                        <p:cTn id="56" dur="1" fill="hold">
                                          <p:stCondLst>
                                            <p:cond delay="0"/>
                                          </p:stCondLst>
                                        </p:cTn>
                                        <p:tgtEl>
                                          <p:spTgt spid="449565">
                                            <p:txEl>
                                              <p:pRg st="8" end="8"/>
                                            </p:txEl>
                                          </p:spTgt>
                                        </p:tgtEl>
                                        <p:attrNameLst>
                                          <p:attrName>style.visibility</p:attrName>
                                        </p:attrNameLst>
                                      </p:cBhvr>
                                      <p:to>
                                        <p:strVal val="visible"/>
                                      </p:to>
                                    </p:set>
                                    <p:anim calcmode="lin" valueType="num">
                                      <p:cBhvr>
                                        <p:cTn id="57" dur="500" fill="hold"/>
                                        <p:tgtEl>
                                          <p:spTgt spid="449565">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449565">
                                            <p:txEl>
                                              <p:pRg st="8" end="8"/>
                                            </p:txEl>
                                          </p:spTgt>
                                        </p:tgtEl>
                                        <p:attrNameLst>
                                          <p:attrName>ppt_h</p:attrName>
                                        </p:attrNameLst>
                                      </p:cBhvr>
                                      <p:tavLst>
                                        <p:tav tm="0">
                                          <p:val>
                                            <p:fltVal val="0"/>
                                          </p:val>
                                        </p:tav>
                                        <p:tav tm="100000">
                                          <p:val>
                                            <p:strVal val="#ppt_h"/>
                                          </p:val>
                                        </p:tav>
                                      </p:tavLst>
                                    </p:anim>
                                    <p:animEffect transition="in" filter="fade">
                                      <p:cBhvr>
                                        <p:cTn id="59" dur="500"/>
                                        <p:tgtEl>
                                          <p:spTgt spid="44956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0" fill="hold" nodeType="clickEffect">
                                  <p:stCondLst>
                                    <p:cond delay="0"/>
                                  </p:stCondLst>
                                  <p:childTnLst>
                                    <p:set>
                                      <p:cBhvr>
                                        <p:cTn id="63" dur="1" fill="hold">
                                          <p:stCondLst>
                                            <p:cond delay="0"/>
                                          </p:stCondLst>
                                        </p:cTn>
                                        <p:tgtEl>
                                          <p:spTgt spid="449565">
                                            <p:txEl>
                                              <p:pRg st="9" end="9"/>
                                            </p:txEl>
                                          </p:spTgt>
                                        </p:tgtEl>
                                        <p:attrNameLst>
                                          <p:attrName>style.visibility</p:attrName>
                                        </p:attrNameLst>
                                      </p:cBhvr>
                                      <p:to>
                                        <p:strVal val="visible"/>
                                      </p:to>
                                    </p:set>
                                    <p:anim calcmode="lin" valueType="num">
                                      <p:cBhvr>
                                        <p:cTn id="64" dur="500" fill="hold"/>
                                        <p:tgtEl>
                                          <p:spTgt spid="449565">
                                            <p:txEl>
                                              <p:pRg st="9" end="9"/>
                                            </p:txEl>
                                          </p:spTgt>
                                        </p:tgtEl>
                                        <p:attrNameLst>
                                          <p:attrName>ppt_w</p:attrName>
                                        </p:attrNameLst>
                                      </p:cBhvr>
                                      <p:tavLst>
                                        <p:tav tm="0">
                                          <p:val>
                                            <p:fltVal val="0"/>
                                          </p:val>
                                        </p:tav>
                                        <p:tav tm="100000">
                                          <p:val>
                                            <p:strVal val="#ppt_w"/>
                                          </p:val>
                                        </p:tav>
                                      </p:tavLst>
                                    </p:anim>
                                    <p:anim calcmode="lin" valueType="num">
                                      <p:cBhvr>
                                        <p:cTn id="65" dur="500" fill="hold"/>
                                        <p:tgtEl>
                                          <p:spTgt spid="449565">
                                            <p:txEl>
                                              <p:pRg st="9" end="9"/>
                                            </p:txEl>
                                          </p:spTgt>
                                        </p:tgtEl>
                                        <p:attrNameLst>
                                          <p:attrName>ppt_h</p:attrName>
                                        </p:attrNameLst>
                                      </p:cBhvr>
                                      <p:tavLst>
                                        <p:tav tm="0">
                                          <p:val>
                                            <p:fltVal val="0"/>
                                          </p:val>
                                        </p:tav>
                                        <p:tav tm="100000">
                                          <p:val>
                                            <p:strVal val="#ppt_h"/>
                                          </p:val>
                                        </p:tav>
                                      </p:tavLst>
                                    </p:anim>
                                    <p:animEffect transition="in" filter="fade">
                                      <p:cBhvr>
                                        <p:cTn id="66" dur="500"/>
                                        <p:tgtEl>
                                          <p:spTgt spid="449565">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0" fill="hold" nodeType="clickEffect">
                                  <p:stCondLst>
                                    <p:cond delay="0"/>
                                  </p:stCondLst>
                                  <p:childTnLst>
                                    <p:set>
                                      <p:cBhvr>
                                        <p:cTn id="70" dur="1" fill="hold">
                                          <p:stCondLst>
                                            <p:cond delay="0"/>
                                          </p:stCondLst>
                                        </p:cTn>
                                        <p:tgtEl>
                                          <p:spTgt spid="449565">
                                            <p:txEl>
                                              <p:pRg st="10" end="10"/>
                                            </p:txEl>
                                          </p:spTgt>
                                        </p:tgtEl>
                                        <p:attrNameLst>
                                          <p:attrName>style.visibility</p:attrName>
                                        </p:attrNameLst>
                                      </p:cBhvr>
                                      <p:to>
                                        <p:strVal val="visible"/>
                                      </p:to>
                                    </p:set>
                                    <p:anim calcmode="lin" valueType="num">
                                      <p:cBhvr>
                                        <p:cTn id="71" dur="500" fill="hold"/>
                                        <p:tgtEl>
                                          <p:spTgt spid="449565">
                                            <p:txEl>
                                              <p:pRg st="10" end="10"/>
                                            </p:txEl>
                                          </p:spTgt>
                                        </p:tgtEl>
                                        <p:attrNameLst>
                                          <p:attrName>ppt_w</p:attrName>
                                        </p:attrNameLst>
                                      </p:cBhvr>
                                      <p:tavLst>
                                        <p:tav tm="0">
                                          <p:val>
                                            <p:fltVal val="0"/>
                                          </p:val>
                                        </p:tav>
                                        <p:tav tm="100000">
                                          <p:val>
                                            <p:strVal val="#ppt_w"/>
                                          </p:val>
                                        </p:tav>
                                      </p:tavLst>
                                    </p:anim>
                                    <p:anim calcmode="lin" valueType="num">
                                      <p:cBhvr>
                                        <p:cTn id="72" dur="500" fill="hold"/>
                                        <p:tgtEl>
                                          <p:spTgt spid="449565">
                                            <p:txEl>
                                              <p:pRg st="10" end="10"/>
                                            </p:txEl>
                                          </p:spTgt>
                                        </p:tgtEl>
                                        <p:attrNameLst>
                                          <p:attrName>ppt_h</p:attrName>
                                        </p:attrNameLst>
                                      </p:cBhvr>
                                      <p:tavLst>
                                        <p:tav tm="0">
                                          <p:val>
                                            <p:fltVal val="0"/>
                                          </p:val>
                                        </p:tav>
                                        <p:tav tm="100000">
                                          <p:val>
                                            <p:strVal val="#ppt_h"/>
                                          </p:val>
                                        </p:tav>
                                      </p:tavLst>
                                    </p:anim>
                                    <p:animEffect transition="in" filter="fade">
                                      <p:cBhvr>
                                        <p:cTn id="73" dur="500"/>
                                        <p:tgtEl>
                                          <p:spTgt spid="449565">
                                            <p:txEl>
                                              <p:pRg st="10" end="1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0" fill="hold" nodeType="clickEffect">
                                  <p:stCondLst>
                                    <p:cond delay="0"/>
                                  </p:stCondLst>
                                  <p:childTnLst>
                                    <p:set>
                                      <p:cBhvr>
                                        <p:cTn id="77" dur="1" fill="hold">
                                          <p:stCondLst>
                                            <p:cond delay="0"/>
                                          </p:stCondLst>
                                        </p:cTn>
                                        <p:tgtEl>
                                          <p:spTgt spid="449565">
                                            <p:txEl>
                                              <p:pRg st="11" end="11"/>
                                            </p:txEl>
                                          </p:spTgt>
                                        </p:tgtEl>
                                        <p:attrNameLst>
                                          <p:attrName>style.visibility</p:attrName>
                                        </p:attrNameLst>
                                      </p:cBhvr>
                                      <p:to>
                                        <p:strVal val="visible"/>
                                      </p:to>
                                    </p:set>
                                    <p:anim calcmode="lin" valueType="num">
                                      <p:cBhvr>
                                        <p:cTn id="78" dur="500" fill="hold"/>
                                        <p:tgtEl>
                                          <p:spTgt spid="449565">
                                            <p:txEl>
                                              <p:pRg st="11" end="11"/>
                                            </p:txEl>
                                          </p:spTgt>
                                        </p:tgtEl>
                                        <p:attrNameLst>
                                          <p:attrName>ppt_w</p:attrName>
                                        </p:attrNameLst>
                                      </p:cBhvr>
                                      <p:tavLst>
                                        <p:tav tm="0">
                                          <p:val>
                                            <p:fltVal val="0"/>
                                          </p:val>
                                        </p:tav>
                                        <p:tav tm="100000">
                                          <p:val>
                                            <p:strVal val="#ppt_w"/>
                                          </p:val>
                                        </p:tav>
                                      </p:tavLst>
                                    </p:anim>
                                    <p:anim calcmode="lin" valueType="num">
                                      <p:cBhvr>
                                        <p:cTn id="79" dur="500" fill="hold"/>
                                        <p:tgtEl>
                                          <p:spTgt spid="449565">
                                            <p:txEl>
                                              <p:pRg st="11" end="11"/>
                                            </p:txEl>
                                          </p:spTgt>
                                        </p:tgtEl>
                                        <p:attrNameLst>
                                          <p:attrName>ppt_h</p:attrName>
                                        </p:attrNameLst>
                                      </p:cBhvr>
                                      <p:tavLst>
                                        <p:tav tm="0">
                                          <p:val>
                                            <p:fltVal val="0"/>
                                          </p:val>
                                        </p:tav>
                                        <p:tav tm="100000">
                                          <p:val>
                                            <p:strVal val="#ppt_h"/>
                                          </p:val>
                                        </p:tav>
                                      </p:tavLst>
                                    </p:anim>
                                    <p:animEffect transition="in" filter="fade">
                                      <p:cBhvr>
                                        <p:cTn id="80" dur="500"/>
                                        <p:tgtEl>
                                          <p:spTgt spid="449565">
                                            <p:txEl>
                                              <p:pRg st="11" end="1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0" fill="hold" nodeType="clickEffect">
                                  <p:stCondLst>
                                    <p:cond delay="0"/>
                                  </p:stCondLst>
                                  <p:childTnLst>
                                    <p:set>
                                      <p:cBhvr>
                                        <p:cTn id="84" dur="1" fill="hold">
                                          <p:stCondLst>
                                            <p:cond delay="0"/>
                                          </p:stCondLst>
                                        </p:cTn>
                                        <p:tgtEl>
                                          <p:spTgt spid="449565">
                                            <p:txEl>
                                              <p:pRg st="12" end="12"/>
                                            </p:txEl>
                                          </p:spTgt>
                                        </p:tgtEl>
                                        <p:attrNameLst>
                                          <p:attrName>style.visibility</p:attrName>
                                        </p:attrNameLst>
                                      </p:cBhvr>
                                      <p:to>
                                        <p:strVal val="visible"/>
                                      </p:to>
                                    </p:set>
                                    <p:anim calcmode="lin" valueType="num">
                                      <p:cBhvr>
                                        <p:cTn id="85" dur="500" fill="hold"/>
                                        <p:tgtEl>
                                          <p:spTgt spid="449565">
                                            <p:txEl>
                                              <p:pRg st="12" end="12"/>
                                            </p:txEl>
                                          </p:spTgt>
                                        </p:tgtEl>
                                        <p:attrNameLst>
                                          <p:attrName>ppt_w</p:attrName>
                                        </p:attrNameLst>
                                      </p:cBhvr>
                                      <p:tavLst>
                                        <p:tav tm="0">
                                          <p:val>
                                            <p:fltVal val="0"/>
                                          </p:val>
                                        </p:tav>
                                        <p:tav tm="100000">
                                          <p:val>
                                            <p:strVal val="#ppt_w"/>
                                          </p:val>
                                        </p:tav>
                                      </p:tavLst>
                                    </p:anim>
                                    <p:anim calcmode="lin" valueType="num">
                                      <p:cBhvr>
                                        <p:cTn id="86" dur="500" fill="hold"/>
                                        <p:tgtEl>
                                          <p:spTgt spid="449565">
                                            <p:txEl>
                                              <p:pRg st="12" end="12"/>
                                            </p:txEl>
                                          </p:spTgt>
                                        </p:tgtEl>
                                        <p:attrNameLst>
                                          <p:attrName>ppt_h</p:attrName>
                                        </p:attrNameLst>
                                      </p:cBhvr>
                                      <p:tavLst>
                                        <p:tav tm="0">
                                          <p:val>
                                            <p:fltVal val="0"/>
                                          </p:val>
                                        </p:tav>
                                        <p:tav tm="100000">
                                          <p:val>
                                            <p:strVal val="#ppt_h"/>
                                          </p:val>
                                        </p:tav>
                                      </p:tavLst>
                                    </p:anim>
                                    <p:animEffect transition="in" filter="fade">
                                      <p:cBhvr>
                                        <p:cTn id="87" dur="500"/>
                                        <p:tgtEl>
                                          <p:spTgt spid="449565">
                                            <p:txEl>
                                              <p:pRg st="12" end="1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0" fill="hold" nodeType="clickEffect">
                                  <p:stCondLst>
                                    <p:cond delay="0"/>
                                  </p:stCondLst>
                                  <p:childTnLst>
                                    <p:set>
                                      <p:cBhvr>
                                        <p:cTn id="91" dur="1" fill="hold">
                                          <p:stCondLst>
                                            <p:cond delay="0"/>
                                          </p:stCondLst>
                                        </p:cTn>
                                        <p:tgtEl>
                                          <p:spTgt spid="449565">
                                            <p:txEl>
                                              <p:pRg st="13" end="13"/>
                                            </p:txEl>
                                          </p:spTgt>
                                        </p:tgtEl>
                                        <p:attrNameLst>
                                          <p:attrName>style.visibility</p:attrName>
                                        </p:attrNameLst>
                                      </p:cBhvr>
                                      <p:to>
                                        <p:strVal val="visible"/>
                                      </p:to>
                                    </p:set>
                                    <p:anim calcmode="lin" valueType="num">
                                      <p:cBhvr>
                                        <p:cTn id="92" dur="500" fill="hold"/>
                                        <p:tgtEl>
                                          <p:spTgt spid="449565">
                                            <p:txEl>
                                              <p:pRg st="13" end="13"/>
                                            </p:txEl>
                                          </p:spTgt>
                                        </p:tgtEl>
                                        <p:attrNameLst>
                                          <p:attrName>ppt_w</p:attrName>
                                        </p:attrNameLst>
                                      </p:cBhvr>
                                      <p:tavLst>
                                        <p:tav tm="0">
                                          <p:val>
                                            <p:fltVal val="0"/>
                                          </p:val>
                                        </p:tav>
                                        <p:tav tm="100000">
                                          <p:val>
                                            <p:strVal val="#ppt_w"/>
                                          </p:val>
                                        </p:tav>
                                      </p:tavLst>
                                    </p:anim>
                                    <p:anim calcmode="lin" valueType="num">
                                      <p:cBhvr>
                                        <p:cTn id="93" dur="500" fill="hold"/>
                                        <p:tgtEl>
                                          <p:spTgt spid="449565">
                                            <p:txEl>
                                              <p:pRg st="13" end="13"/>
                                            </p:txEl>
                                          </p:spTgt>
                                        </p:tgtEl>
                                        <p:attrNameLst>
                                          <p:attrName>ppt_h</p:attrName>
                                        </p:attrNameLst>
                                      </p:cBhvr>
                                      <p:tavLst>
                                        <p:tav tm="0">
                                          <p:val>
                                            <p:fltVal val="0"/>
                                          </p:val>
                                        </p:tav>
                                        <p:tav tm="100000">
                                          <p:val>
                                            <p:strVal val="#ppt_h"/>
                                          </p:val>
                                        </p:tav>
                                      </p:tavLst>
                                    </p:anim>
                                    <p:animEffect transition="in" filter="fade">
                                      <p:cBhvr>
                                        <p:cTn id="94" dur="500"/>
                                        <p:tgtEl>
                                          <p:spTgt spid="449565">
                                            <p:txEl>
                                              <p:pRg st="13" end="1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0" fill="hold" nodeType="clickEffect">
                                  <p:stCondLst>
                                    <p:cond delay="0"/>
                                  </p:stCondLst>
                                  <p:childTnLst>
                                    <p:set>
                                      <p:cBhvr>
                                        <p:cTn id="98" dur="1" fill="hold">
                                          <p:stCondLst>
                                            <p:cond delay="0"/>
                                          </p:stCondLst>
                                        </p:cTn>
                                        <p:tgtEl>
                                          <p:spTgt spid="449565">
                                            <p:txEl>
                                              <p:pRg st="14" end="14"/>
                                            </p:txEl>
                                          </p:spTgt>
                                        </p:tgtEl>
                                        <p:attrNameLst>
                                          <p:attrName>style.visibility</p:attrName>
                                        </p:attrNameLst>
                                      </p:cBhvr>
                                      <p:to>
                                        <p:strVal val="visible"/>
                                      </p:to>
                                    </p:set>
                                    <p:anim calcmode="lin" valueType="num">
                                      <p:cBhvr>
                                        <p:cTn id="99" dur="500" fill="hold"/>
                                        <p:tgtEl>
                                          <p:spTgt spid="449565">
                                            <p:txEl>
                                              <p:pRg st="14" end="14"/>
                                            </p:txEl>
                                          </p:spTgt>
                                        </p:tgtEl>
                                        <p:attrNameLst>
                                          <p:attrName>ppt_w</p:attrName>
                                        </p:attrNameLst>
                                      </p:cBhvr>
                                      <p:tavLst>
                                        <p:tav tm="0">
                                          <p:val>
                                            <p:fltVal val="0"/>
                                          </p:val>
                                        </p:tav>
                                        <p:tav tm="100000">
                                          <p:val>
                                            <p:strVal val="#ppt_w"/>
                                          </p:val>
                                        </p:tav>
                                      </p:tavLst>
                                    </p:anim>
                                    <p:anim calcmode="lin" valueType="num">
                                      <p:cBhvr>
                                        <p:cTn id="100" dur="500" fill="hold"/>
                                        <p:tgtEl>
                                          <p:spTgt spid="449565">
                                            <p:txEl>
                                              <p:pRg st="14" end="14"/>
                                            </p:txEl>
                                          </p:spTgt>
                                        </p:tgtEl>
                                        <p:attrNameLst>
                                          <p:attrName>ppt_h</p:attrName>
                                        </p:attrNameLst>
                                      </p:cBhvr>
                                      <p:tavLst>
                                        <p:tav tm="0">
                                          <p:val>
                                            <p:fltVal val="0"/>
                                          </p:val>
                                        </p:tav>
                                        <p:tav tm="100000">
                                          <p:val>
                                            <p:strVal val="#ppt_h"/>
                                          </p:val>
                                        </p:tav>
                                      </p:tavLst>
                                    </p:anim>
                                    <p:animEffect transition="in" filter="fade">
                                      <p:cBhvr>
                                        <p:cTn id="101" dur="500"/>
                                        <p:tgtEl>
                                          <p:spTgt spid="449565">
                                            <p:txEl>
                                              <p:pRg st="14" end="14"/>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0" fill="hold" nodeType="clickEffect">
                                  <p:stCondLst>
                                    <p:cond delay="0"/>
                                  </p:stCondLst>
                                  <p:childTnLst>
                                    <p:set>
                                      <p:cBhvr>
                                        <p:cTn id="105" dur="1" fill="hold">
                                          <p:stCondLst>
                                            <p:cond delay="0"/>
                                          </p:stCondLst>
                                        </p:cTn>
                                        <p:tgtEl>
                                          <p:spTgt spid="449565">
                                            <p:txEl>
                                              <p:pRg st="15" end="15"/>
                                            </p:txEl>
                                          </p:spTgt>
                                        </p:tgtEl>
                                        <p:attrNameLst>
                                          <p:attrName>style.visibility</p:attrName>
                                        </p:attrNameLst>
                                      </p:cBhvr>
                                      <p:to>
                                        <p:strVal val="visible"/>
                                      </p:to>
                                    </p:set>
                                    <p:anim calcmode="lin" valueType="num">
                                      <p:cBhvr>
                                        <p:cTn id="106" dur="500" fill="hold"/>
                                        <p:tgtEl>
                                          <p:spTgt spid="449565">
                                            <p:txEl>
                                              <p:pRg st="15" end="15"/>
                                            </p:txEl>
                                          </p:spTgt>
                                        </p:tgtEl>
                                        <p:attrNameLst>
                                          <p:attrName>ppt_w</p:attrName>
                                        </p:attrNameLst>
                                      </p:cBhvr>
                                      <p:tavLst>
                                        <p:tav tm="0">
                                          <p:val>
                                            <p:fltVal val="0"/>
                                          </p:val>
                                        </p:tav>
                                        <p:tav tm="100000">
                                          <p:val>
                                            <p:strVal val="#ppt_w"/>
                                          </p:val>
                                        </p:tav>
                                      </p:tavLst>
                                    </p:anim>
                                    <p:anim calcmode="lin" valueType="num">
                                      <p:cBhvr>
                                        <p:cTn id="107" dur="500" fill="hold"/>
                                        <p:tgtEl>
                                          <p:spTgt spid="449565">
                                            <p:txEl>
                                              <p:pRg st="15" end="15"/>
                                            </p:txEl>
                                          </p:spTgt>
                                        </p:tgtEl>
                                        <p:attrNameLst>
                                          <p:attrName>ppt_h</p:attrName>
                                        </p:attrNameLst>
                                      </p:cBhvr>
                                      <p:tavLst>
                                        <p:tav tm="0">
                                          <p:val>
                                            <p:fltVal val="0"/>
                                          </p:val>
                                        </p:tav>
                                        <p:tav tm="100000">
                                          <p:val>
                                            <p:strVal val="#ppt_h"/>
                                          </p:val>
                                        </p:tav>
                                      </p:tavLst>
                                    </p:anim>
                                    <p:animEffect transition="in" filter="fade">
                                      <p:cBhvr>
                                        <p:cTn id="108" dur="500"/>
                                        <p:tgtEl>
                                          <p:spTgt spid="449565">
                                            <p:txEl>
                                              <p:pRg st="15" end="15"/>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0" fill="hold" nodeType="clickEffect">
                                  <p:stCondLst>
                                    <p:cond delay="0"/>
                                  </p:stCondLst>
                                  <p:childTnLst>
                                    <p:set>
                                      <p:cBhvr>
                                        <p:cTn id="112" dur="1" fill="hold">
                                          <p:stCondLst>
                                            <p:cond delay="0"/>
                                          </p:stCondLst>
                                        </p:cTn>
                                        <p:tgtEl>
                                          <p:spTgt spid="449565">
                                            <p:txEl>
                                              <p:pRg st="16" end="16"/>
                                            </p:txEl>
                                          </p:spTgt>
                                        </p:tgtEl>
                                        <p:attrNameLst>
                                          <p:attrName>style.visibility</p:attrName>
                                        </p:attrNameLst>
                                      </p:cBhvr>
                                      <p:to>
                                        <p:strVal val="visible"/>
                                      </p:to>
                                    </p:set>
                                    <p:anim calcmode="lin" valueType="num">
                                      <p:cBhvr>
                                        <p:cTn id="113" dur="500" fill="hold"/>
                                        <p:tgtEl>
                                          <p:spTgt spid="449565">
                                            <p:txEl>
                                              <p:pRg st="16" end="16"/>
                                            </p:txEl>
                                          </p:spTgt>
                                        </p:tgtEl>
                                        <p:attrNameLst>
                                          <p:attrName>ppt_w</p:attrName>
                                        </p:attrNameLst>
                                      </p:cBhvr>
                                      <p:tavLst>
                                        <p:tav tm="0">
                                          <p:val>
                                            <p:fltVal val="0"/>
                                          </p:val>
                                        </p:tav>
                                        <p:tav tm="100000">
                                          <p:val>
                                            <p:strVal val="#ppt_w"/>
                                          </p:val>
                                        </p:tav>
                                      </p:tavLst>
                                    </p:anim>
                                    <p:anim calcmode="lin" valueType="num">
                                      <p:cBhvr>
                                        <p:cTn id="114" dur="500" fill="hold"/>
                                        <p:tgtEl>
                                          <p:spTgt spid="449565">
                                            <p:txEl>
                                              <p:pRg st="16" end="16"/>
                                            </p:txEl>
                                          </p:spTgt>
                                        </p:tgtEl>
                                        <p:attrNameLst>
                                          <p:attrName>ppt_h</p:attrName>
                                        </p:attrNameLst>
                                      </p:cBhvr>
                                      <p:tavLst>
                                        <p:tav tm="0">
                                          <p:val>
                                            <p:fltVal val="0"/>
                                          </p:val>
                                        </p:tav>
                                        <p:tav tm="100000">
                                          <p:val>
                                            <p:strVal val="#ppt_h"/>
                                          </p:val>
                                        </p:tav>
                                      </p:tavLst>
                                    </p:anim>
                                    <p:animEffect transition="in" filter="fade">
                                      <p:cBhvr>
                                        <p:cTn id="115" dur="500"/>
                                        <p:tgtEl>
                                          <p:spTgt spid="449565">
                                            <p:txEl>
                                              <p:pRg st="16" end="16"/>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0" fill="hold" nodeType="clickEffect">
                                  <p:stCondLst>
                                    <p:cond delay="0"/>
                                  </p:stCondLst>
                                  <p:childTnLst>
                                    <p:set>
                                      <p:cBhvr>
                                        <p:cTn id="119" dur="1" fill="hold">
                                          <p:stCondLst>
                                            <p:cond delay="0"/>
                                          </p:stCondLst>
                                        </p:cTn>
                                        <p:tgtEl>
                                          <p:spTgt spid="449565">
                                            <p:txEl>
                                              <p:pRg st="17" end="17"/>
                                            </p:txEl>
                                          </p:spTgt>
                                        </p:tgtEl>
                                        <p:attrNameLst>
                                          <p:attrName>style.visibility</p:attrName>
                                        </p:attrNameLst>
                                      </p:cBhvr>
                                      <p:to>
                                        <p:strVal val="visible"/>
                                      </p:to>
                                    </p:set>
                                    <p:anim calcmode="lin" valueType="num">
                                      <p:cBhvr>
                                        <p:cTn id="120" dur="500" fill="hold"/>
                                        <p:tgtEl>
                                          <p:spTgt spid="449565">
                                            <p:txEl>
                                              <p:pRg st="17" end="17"/>
                                            </p:txEl>
                                          </p:spTgt>
                                        </p:tgtEl>
                                        <p:attrNameLst>
                                          <p:attrName>ppt_w</p:attrName>
                                        </p:attrNameLst>
                                      </p:cBhvr>
                                      <p:tavLst>
                                        <p:tav tm="0">
                                          <p:val>
                                            <p:fltVal val="0"/>
                                          </p:val>
                                        </p:tav>
                                        <p:tav tm="100000">
                                          <p:val>
                                            <p:strVal val="#ppt_w"/>
                                          </p:val>
                                        </p:tav>
                                      </p:tavLst>
                                    </p:anim>
                                    <p:anim calcmode="lin" valueType="num">
                                      <p:cBhvr>
                                        <p:cTn id="121" dur="500" fill="hold"/>
                                        <p:tgtEl>
                                          <p:spTgt spid="449565">
                                            <p:txEl>
                                              <p:pRg st="17" end="17"/>
                                            </p:txEl>
                                          </p:spTgt>
                                        </p:tgtEl>
                                        <p:attrNameLst>
                                          <p:attrName>ppt_h</p:attrName>
                                        </p:attrNameLst>
                                      </p:cBhvr>
                                      <p:tavLst>
                                        <p:tav tm="0">
                                          <p:val>
                                            <p:fltVal val="0"/>
                                          </p:val>
                                        </p:tav>
                                        <p:tav tm="100000">
                                          <p:val>
                                            <p:strVal val="#ppt_h"/>
                                          </p:val>
                                        </p:tav>
                                      </p:tavLst>
                                    </p:anim>
                                    <p:animEffect transition="in" filter="fade">
                                      <p:cBhvr>
                                        <p:cTn id="122" dur="500"/>
                                        <p:tgtEl>
                                          <p:spTgt spid="44956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a:extLst>
              <a:ext uri="{FF2B5EF4-FFF2-40B4-BE49-F238E27FC236}">
                <a16:creationId xmlns:a16="http://schemas.microsoft.com/office/drawing/2014/main" id="{B3A38218-5296-4A0A-8403-53C74E910949}"/>
              </a:ext>
            </a:extLst>
          </p:cNvPr>
          <p:cNvSpPr>
            <a:spLocks noGrp="1" noChangeArrowheads="1"/>
          </p:cNvSpPr>
          <p:nvPr>
            <p:ph idx="1"/>
          </p:nvPr>
        </p:nvSpPr>
        <p:spPr>
          <a:xfrm>
            <a:off x="4197350" y="836085"/>
            <a:ext cx="3797300" cy="6000749"/>
          </a:xfrm>
        </p:spPr>
        <p:txBody>
          <a:bodyPr vert="horz" wrap="square" lIns="92075" tIns="46039" rIns="92075" bIns="46039" numCol="1" anchor="t" anchorCtr="0" compatLnSpc="1">
            <a:prstTxWarp prst="textNoShape">
              <a:avLst/>
            </a:prstTxWarp>
          </a:bodyPr>
          <a:lstStyle/>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100:</a:t>
            </a:r>
            <a:r>
              <a:rPr lang="en-US" altLang="zh-CN" sz="2400" b="1" i="1" dirty="0">
                <a:solidFill>
                  <a:srgbClr val="000000"/>
                </a:solidFill>
                <a:ea typeface="楷体_GB2312" pitchFamily="49" charset="-122"/>
                <a:cs typeface="Times New Roman" panose="02020603050405020304" pitchFamily="18" charset="0"/>
              </a:rPr>
              <a:t> t = E</a:t>
            </a:r>
            <a:endParaRPr lang="en-US" altLang="zh-CN" sz="2400" b="1" dirty="0">
              <a:solidFill>
                <a:srgbClr val="000000"/>
              </a:solidFill>
              <a:ea typeface="楷体_GB2312" pitchFamily="49" charset="-122"/>
              <a:cs typeface="Times New Roman" panose="02020603050405020304" pitchFamily="18" charset="0"/>
            </a:endParaRP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101: </a:t>
            </a:r>
            <a:r>
              <a:rPr lang="en-US" altLang="zh-CN" sz="2400" b="1" i="1" dirty="0">
                <a:solidFill>
                  <a:srgbClr val="000000"/>
                </a:solidFill>
                <a:ea typeface="楷体_GB2312" pitchFamily="49" charset="-122"/>
                <a:cs typeface="Times New Roman" panose="02020603050405020304" pitchFamily="18" charset="0"/>
              </a:rPr>
              <a:t>param t</a:t>
            </a:r>
            <a:r>
              <a:rPr lang="en-US" altLang="zh-CN" sz="2400" b="1" dirty="0">
                <a:solidFill>
                  <a:srgbClr val="000000"/>
                </a:solidFill>
                <a:ea typeface="楷体_GB2312" pitchFamily="49" charset="-122"/>
                <a:cs typeface="Times New Roman" panose="02020603050405020304" pitchFamily="18" charset="0"/>
              </a:rPr>
              <a:t> </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102: </a:t>
            </a:r>
            <a:r>
              <a:rPr lang="en-US" altLang="zh-CN" sz="2400" b="1" i="1" dirty="0">
                <a:solidFill>
                  <a:srgbClr val="000000"/>
                </a:solidFill>
                <a:ea typeface="楷体_GB2312" pitchFamily="49" charset="-122"/>
                <a:cs typeface="Times New Roman" panose="02020603050405020304" pitchFamily="18" charset="0"/>
              </a:rPr>
              <a:t>call -, 1</a:t>
            </a:r>
            <a:endParaRPr lang="en-US" altLang="zh-CN" sz="2400" b="1" dirty="0">
              <a:solidFill>
                <a:srgbClr val="000000"/>
              </a:solidFill>
              <a:ea typeface="楷体_GB2312" pitchFamily="49" charset="-122"/>
              <a:cs typeface="Times New Roman" panose="02020603050405020304" pitchFamily="18" charset="0"/>
            </a:endParaRP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103: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110</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104: </a:t>
            </a:r>
            <a:r>
              <a:rPr lang="en-US" altLang="zh-CN" sz="2400" b="1" i="1" dirty="0">
                <a:solidFill>
                  <a:srgbClr val="000000"/>
                </a:solidFill>
                <a:ea typeface="楷体_GB2312" pitchFamily="49" charset="-122"/>
                <a:cs typeface="Times New Roman" panose="02020603050405020304" pitchFamily="18" charset="0"/>
              </a:rPr>
              <a:t>call P</a:t>
            </a:r>
            <a:r>
              <a:rPr lang="en-US" altLang="zh-CN" sz="1200" b="1" i="1" dirty="0">
                <a:solidFill>
                  <a:srgbClr val="000000"/>
                </a:solidFill>
                <a:ea typeface="楷体_GB2312" pitchFamily="49" charset="-122"/>
                <a:cs typeface="Times New Roman" panose="02020603050405020304" pitchFamily="18" charset="0"/>
              </a:rPr>
              <a:t>1</a:t>
            </a:r>
            <a:r>
              <a:rPr lang="en-US" altLang="zh-CN" sz="2400" b="1" i="1" dirty="0">
                <a:solidFill>
                  <a:srgbClr val="000000"/>
                </a:solidFill>
                <a:ea typeface="楷体_GB2312" pitchFamily="49" charset="-122"/>
                <a:cs typeface="Times New Roman" panose="02020603050405020304" pitchFamily="18" charset="0"/>
              </a:rPr>
              <a:t>, 0</a:t>
            </a:r>
            <a:endParaRPr lang="en-US" altLang="zh-CN" sz="2400" b="1" dirty="0">
              <a:solidFill>
                <a:srgbClr val="000000"/>
              </a:solidFill>
              <a:ea typeface="楷体_GB2312" pitchFamily="49" charset="-122"/>
              <a:cs typeface="Times New Roman" panose="02020603050405020304" pitchFamily="18" charset="0"/>
            </a:endParaRP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105: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113 </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106: </a:t>
            </a:r>
            <a:r>
              <a:rPr lang="en-US" altLang="zh-CN" sz="2400" b="1" i="1" dirty="0">
                <a:solidFill>
                  <a:srgbClr val="000000"/>
                </a:solidFill>
                <a:ea typeface="楷体_GB2312" pitchFamily="49" charset="-122"/>
                <a:cs typeface="Times New Roman" panose="02020603050405020304" pitchFamily="18" charset="0"/>
              </a:rPr>
              <a:t>call P</a:t>
            </a:r>
            <a:r>
              <a:rPr lang="en-US" altLang="zh-CN" sz="1200" b="1" i="1" dirty="0">
                <a:solidFill>
                  <a:srgbClr val="000000"/>
                </a:solidFill>
                <a:ea typeface="楷体_GB2312" pitchFamily="49" charset="-122"/>
                <a:cs typeface="Times New Roman" panose="02020603050405020304" pitchFamily="18" charset="0"/>
              </a:rPr>
              <a:t>2</a:t>
            </a:r>
            <a:r>
              <a:rPr lang="en-US" altLang="zh-CN" sz="2400" b="1" i="1" dirty="0">
                <a:solidFill>
                  <a:srgbClr val="000000"/>
                </a:solidFill>
                <a:ea typeface="楷体_GB2312" pitchFamily="49" charset="-122"/>
                <a:cs typeface="Times New Roman" panose="02020603050405020304" pitchFamily="18" charset="0"/>
              </a:rPr>
              <a:t>, 0</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107: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113 </a:t>
            </a:r>
            <a:endParaRPr lang="en-US" altLang="zh-CN" sz="2400" b="1" baseline="-25000" dirty="0">
              <a:solidFill>
                <a:srgbClr val="000000"/>
              </a:solidFill>
              <a:ea typeface="楷体_GB2312" pitchFamily="49" charset="-122"/>
              <a:cs typeface="Times New Roman" panose="02020603050405020304" pitchFamily="18" charset="0"/>
            </a:endParaRP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108:</a:t>
            </a:r>
            <a:r>
              <a:rPr lang="en-US" altLang="zh-CN" sz="2400" b="1" i="1" dirty="0">
                <a:solidFill>
                  <a:srgbClr val="000000"/>
                </a:solidFill>
                <a:ea typeface="楷体_GB2312" pitchFamily="49" charset="-122"/>
                <a:cs typeface="Times New Roman" panose="02020603050405020304" pitchFamily="18" charset="0"/>
              </a:rPr>
              <a:t> call P</a:t>
            </a:r>
            <a:r>
              <a:rPr lang="en-US" altLang="zh-CN" sz="1200" b="1" i="1" dirty="0">
                <a:solidFill>
                  <a:srgbClr val="000000"/>
                </a:solidFill>
                <a:ea typeface="楷体_GB2312" pitchFamily="49" charset="-122"/>
                <a:cs typeface="Times New Roman" panose="02020603050405020304" pitchFamily="18" charset="0"/>
              </a:rPr>
              <a:t>3</a:t>
            </a:r>
            <a:r>
              <a:rPr lang="en-US" altLang="zh-CN" sz="2400" b="1" i="1" dirty="0">
                <a:solidFill>
                  <a:srgbClr val="000000"/>
                </a:solidFill>
                <a:ea typeface="楷体_GB2312" pitchFamily="49" charset="-122"/>
                <a:cs typeface="Times New Roman" panose="02020603050405020304" pitchFamily="18" charset="0"/>
              </a:rPr>
              <a:t>, 0</a:t>
            </a:r>
            <a:endParaRPr lang="en-US" altLang="zh-CN" sz="2400" b="1" dirty="0">
              <a:solidFill>
                <a:srgbClr val="000000"/>
              </a:solidFill>
              <a:ea typeface="楷体_GB2312" pitchFamily="49" charset="-122"/>
              <a:cs typeface="Times New Roman" panose="02020603050405020304" pitchFamily="18" charset="0"/>
            </a:endParaRP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109: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113</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110: </a:t>
            </a:r>
            <a:r>
              <a:rPr lang="en-US" altLang="zh-CN" sz="2400" b="1" i="1" dirty="0">
                <a:solidFill>
                  <a:srgbClr val="000000"/>
                </a:solidFill>
                <a:ea typeface="楷体_GB2312" pitchFamily="49" charset="-122"/>
                <a:cs typeface="Times New Roman" panose="02020603050405020304" pitchFamily="18" charset="0"/>
              </a:rPr>
              <a:t>if t = 0</a:t>
            </a:r>
            <a:r>
              <a:rPr lang="en-US" altLang="zh-CN" sz="2400" b="1" dirty="0">
                <a:solidFill>
                  <a:srgbClr val="000000"/>
                </a:solidFill>
                <a:ea typeface="楷体_GB2312" pitchFamily="49" charset="-122"/>
                <a:cs typeface="Times New Roman" panose="02020603050405020304" pitchFamily="18" charset="0"/>
              </a:rPr>
              <a:t>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104 </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111: </a:t>
            </a:r>
            <a:r>
              <a:rPr lang="en-US" altLang="zh-CN" sz="2400" b="1" i="1" dirty="0">
                <a:solidFill>
                  <a:srgbClr val="000000"/>
                </a:solidFill>
                <a:ea typeface="楷体_GB2312" pitchFamily="49" charset="-122"/>
                <a:cs typeface="Times New Roman" panose="02020603050405020304" pitchFamily="18" charset="0"/>
              </a:rPr>
              <a:t>if t &gt; 0</a:t>
            </a:r>
            <a:r>
              <a:rPr lang="en-US" altLang="zh-CN" sz="2400" b="1" dirty="0">
                <a:solidFill>
                  <a:srgbClr val="000000"/>
                </a:solidFill>
                <a:ea typeface="楷体_GB2312" pitchFamily="49" charset="-122"/>
                <a:cs typeface="Times New Roman" panose="02020603050405020304" pitchFamily="18" charset="0"/>
              </a:rPr>
              <a:t>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106 </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112: </a:t>
            </a:r>
            <a:r>
              <a:rPr lang="en-US" altLang="zh-CN" sz="2400" b="1" i="1" dirty="0" err="1">
                <a:solidFill>
                  <a:srgbClr val="000000"/>
                </a:solidFill>
                <a:ea typeface="楷体_GB2312" pitchFamily="49" charset="-122"/>
                <a:cs typeface="Times New Roman" panose="02020603050405020304" pitchFamily="18" charset="0"/>
              </a:rPr>
              <a:t>goto</a:t>
            </a:r>
            <a:r>
              <a:rPr lang="en-US" altLang="zh-CN" sz="2400" b="1" dirty="0">
                <a:solidFill>
                  <a:srgbClr val="000000"/>
                </a:solidFill>
                <a:ea typeface="楷体_GB2312" pitchFamily="49" charset="-122"/>
                <a:cs typeface="Times New Roman" panose="02020603050405020304" pitchFamily="18" charset="0"/>
              </a:rPr>
              <a:t> 108 </a:t>
            </a:r>
          </a:p>
          <a:p>
            <a:pPr eaLnBrk="1" hangingPunct="1">
              <a:lnSpc>
                <a:spcPts val="2933"/>
              </a:lnSpc>
              <a:buClr>
                <a:srgbClr val="3333CC"/>
              </a:buClr>
              <a:buNone/>
            </a:pPr>
            <a:r>
              <a:rPr lang="en-US" altLang="zh-CN" sz="2400" b="1" dirty="0">
                <a:solidFill>
                  <a:srgbClr val="000000"/>
                </a:solidFill>
                <a:ea typeface="楷体_GB2312" pitchFamily="49" charset="-122"/>
                <a:cs typeface="Times New Roman" panose="02020603050405020304" pitchFamily="18" charset="0"/>
              </a:rPr>
              <a:t>113:</a:t>
            </a:r>
          </a:p>
          <a:p>
            <a:endParaRPr lang="zh-CN" altLang="en-US" sz="2667" b="1" dirty="0">
              <a:ea typeface="楷体_GB2312" pitchFamily="49" charset="-122"/>
              <a:cs typeface="Times New Roman" panose="02020603050405020304" pitchFamily="18" charset="0"/>
            </a:endParaRPr>
          </a:p>
        </p:txBody>
      </p:sp>
      <p:sp>
        <p:nvSpPr>
          <p:cNvPr id="200707" name="标题 1">
            <a:extLst>
              <a:ext uri="{FF2B5EF4-FFF2-40B4-BE49-F238E27FC236}">
                <a16:creationId xmlns:a16="http://schemas.microsoft.com/office/drawing/2014/main" id="{7CE9E113-CDCC-493B-BD0D-49C1E5F9AF47}"/>
              </a:ext>
            </a:extLst>
          </p:cNvPr>
          <p:cNvSpPr>
            <a:spLocks noGrp="1"/>
          </p:cNvSpPr>
          <p:nvPr>
            <p:ph type="title"/>
          </p:nvPr>
        </p:nvSpPr>
        <p:spPr>
          <a:xfrm>
            <a:off x="1007533" y="357718"/>
            <a:ext cx="10574867" cy="478367"/>
          </a:xfrm>
        </p:spPr>
        <p:txBody>
          <a:bodyPr/>
          <a:lstStyle/>
          <a:p>
            <a:r>
              <a:rPr kumimoji="1" lang="zh-CN" altLang="en-US" sz="3333" dirty="0">
                <a:solidFill>
                  <a:schemeClr val="tx1"/>
                </a:solidFill>
                <a:ea typeface="楷体_GB2312" pitchFamily="49" charset="-122"/>
                <a:cs typeface="Times New Roman" panose="02020603050405020304" pitchFamily="18" charset="0"/>
              </a:rPr>
              <a:t>过程调用语句 </a:t>
            </a:r>
            <a:r>
              <a:rPr kumimoji="1" lang="en-US" altLang="zh-CN" sz="3333" i="1" dirty="0">
                <a:solidFill>
                  <a:schemeClr val="tx1"/>
                </a:solidFill>
                <a:ea typeface="楷体_GB2312" pitchFamily="49" charset="-122"/>
                <a:cs typeface="Times New Roman" panose="02020603050405020304" pitchFamily="18" charset="0"/>
              </a:rPr>
              <a:t>call (E) P</a:t>
            </a:r>
            <a:r>
              <a:rPr kumimoji="1" lang="en-US" altLang="zh-CN" sz="1800" i="1" dirty="0">
                <a:solidFill>
                  <a:schemeClr val="tx1"/>
                </a:solidFill>
                <a:ea typeface="楷体_GB2312" pitchFamily="49" charset="-122"/>
                <a:cs typeface="Times New Roman" panose="02020603050405020304" pitchFamily="18" charset="0"/>
              </a:rPr>
              <a:t>1</a:t>
            </a:r>
            <a:r>
              <a:rPr kumimoji="1" lang="zh-CN" altLang="en-US" sz="3333" i="1" dirty="0">
                <a:solidFill>
                  <a:schemeClr val="tx1"/>
                </a:solidFill>
                <a:ea typeface="楷体_GB2312" pitchFamily="49" charset="-122"/>
                <a:cs typeface="Times New Roman" panose="02020603050405020304" pitchFamily="18" charset="0"/>
              </a:rPr>
              <a:t>，</a:t>
            </a:r>
            <a:r>
              <a:rPr kumimoji="1" lang="en-US" altLang="zh-CN" sz="3333" i="1" dirty="0">
                <a:solidFill>
                  <a:schemeClr val="tx1"/>
                </a:solidFill>
                <a:ea typeface="楷体_GB2312" pitchFamily="49" charset="-122"/>
                <a:cs typeface="Times New Roman" panose="02020603050405020304" pitchFamily="18" charset="0"/>
              </a:rPr>
              <a:t>P</a:t>
            </a:r>
            <a:r>
              <a:rPr kumimoji="1" lang="en-US" altLang="zh-CN" sz="1800" i="1" dirty="0">
                <a:solidFill>
                  <a:schemeClr val="tx1"/>
                </a:solidFill>
                <a:ea typeface="楷体_GB2312" pitchFamily="49" charset="-122"/>
                <a:cs typeface="Times New Roman" panose="02020603050405020304" pitchFamily="18" charset="0"/>
              </a:rPr>
              <a:t>2</a:t>
            </a:r>
            <a:r>
              <a:rPr kumimoji="1" lang="zh-CN" altLang="en-US" sz="3333" i="1" dirty="0">
                <a:solidFill>
                  <a:schemeClr val="tx1"/>
                </a:solidFill>
                <a:ea typeface="楷体_GB2312" pitchFamily="49" charset="-122"/>
                <a:cs typeface="Times New Roman" panose="02020603050405020304" pitchFamily="18" charset="0"/>
              </a:rPr>
              <a:t>，</a:t>
            </a:r>
            <a:r>
              <a:rPr kumimoji="1" lang="en-US" altLang="zh-CN" sz="3333" i="1" dirty="0">
                <a:solidFill>
                  <a:schemeClr val="tx1"/>
                </a:solidFill>
                <a:ea typeface="楷体_GB2312" pitchFamily="49" charset="-122"/>
                <a:cs typeface="Times New Roman" panose="02020603050405020304" pitchFamily="18" charset="0"/>
              </a:rPr>
              <a:t>P</a:t>
            </a:r>
            <a:r>
              <a:rPr kumimoji="1" lang="en-US" altLang="zh-CN" sz="1800" i="1" dirty="0">
                <a:solidFill>
                  <a:schemeClr val="tx1"/>
                </a:solidFill>
                <a:ea typeface="楷体_GB2312" pitchFamily="49" charset="-122"/>
                <a:cs typeface="Times New Roman" panose="02020603050405020304" pitchFamily="18" charset="0"/>
              </a:rPr>
              <a:t>3 </a:t>
            </a:r>
            <a:r>
              <a:rPr kumimoji="1" lang="zh-CN" altLang="en-US" sz="3330" dirty="0">
                <a:solidFill>
                  <a:schemeClr val="tx1"/>
                </a:solidFill>
                <a:ea typeface="楷体_GB2312" pitchFamily="49" charset="-122"/>
                <a:cs typeface="Times New Roman" panose="02020603050405020304" pitchFamily="18" charset="0"/>
              </a:rPr>
              <a:t>的三地址码</a:t>
            </a:r>
            <a:endParaRPr lang="zh-CN" altLang="en-US" sz="3330" dirty="0">
              <a:solidFill>
                <a:schemeClr val="tx1"/>
              </a:solidFill>
              <a:ea typeface="楷体_GB2312"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B4B3180E-B41C-4A15-8AD6-59A9449AFF90}"/>
              </a:ext>
            </a:extLst>
          </p:cNvPr>
          <p:cNvSpPr>
            <a:spLocks noGrp="1"/>
          </p:cNvSpPr>
          <p:nvPr>
            <p:ph sz="half" idx="4294967295"/>
          </p:nvPr>
        </p:nvSpPr>
        <p:spPr>
          <a:xfrm>
            <a:off x="7521289" y="836085"/>
            <a:ext cx="5035762" cy="4129320"/>
          </a:xfrm>
        </p:spPr>
        <p:txBody>
          <a:bodyPr/>
          <a:lstStyle/>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100: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 E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a:t>
            </a:r>
            <a:endPar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101:</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param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102:</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call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1 ,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103:</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  - , 110 )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104:</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call , </a:t>
            </a:r>
            <a:r>
              <a:rPr lang="en-US" altLang="zh-CN" sz="2000" b="1" i="1" dirty="0">
                <a:solidFill>
                  <a:srgbClr val="000000"/>
                </a:solidFill>
                <a:latin typeface="Times New Roman" panose="02020603050405020304" pitchFamily="18" charset="0"/>
                <a:ea typeface="楷体_GB2312" pitchFamily="49" charset="-122"/>
                <a:cs typeface="Times New Roman" panose="02020603050405020304" pitchFamily="18" charset="0"/>
              </a:rPr>
              <a:t>P</a:t>
            </a:r>
            <a:r>
              <a:rPr lang="en-US" altLang="zh-CN" sz="1100" b="1" i="1" dirty="0">
                <a:solidFill>
                  <a:srgbClr val="000000"/>
                </a:solidFill>
                <a:latin typeface="Times New Roman" panose="02020603050405020304" pitchFamily="18" charset="0"/>
                <a:ea typeface="楷体_GB2312" pitchFamily="49" charset="-122"/>
                <a:cs typeface="Times New Roman" panose="02020603050405020304" pitchFamily="18" charset="0"/>
              </a:rPr>
              <a:t>1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0 ,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105:</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  - , 113 )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106:</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call , </a:t>
            </a:r>
            <a:r>
              <a:rPr lang="en-US" altLang="zh-CN" sz="2000" b="1" i="1" dirty="0">
                <a:solidFill>
                  <a:srgbClr val="000000"/>
                </a:solidFill>
                <a:latin typeface="Times New Roman" panose="02020603050405020304" pitchFamily="18" charset="0"/>
                <a:ea typeface="楷体_GB2312" pitchFamily="49" charset="-122"/>
                <a:cs typeface="Times New Roman" panose="02020603050405020304" pitchFamily="18" charset="0"/>
              </a:rPr>
              <a:t>P</a:t>
            </a:r>
            <a:r>
              <a:rPr lang="en-US" altLang="zh-CN" sz="1100" b="1" i="1" dirty="0">
                <a:solidFill>
                  <a:srgbClr val="000000"/>
                </a:solidFill>
                <a:latin typeface="Times New Roman" panose="02020603050405020304" pitchFamily="18" charset="0"/>
                <a:ea typeface="楷体_GB2312" pitchFamily="49" charset="-122"/>
                <a:cs typeface="Times New Roman" panose="02020603050405020304" pitchFamily="18" charset="0"/>
              </a:rPr>
              <a:t>2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0 , -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107:</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  - , 113 )</a:t>
            </a:r>
            <a:endParaRPr lang="en-US" altLang="zh-CN" sz="2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108:</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call , </a:t>
            </a:r>
            <a:r>
              <a:rPr lang="en-US" altLang="zh-CN" sz="2000" b="1" i="1" dirty="0">
                <a:solidFill>
                  <a:srgbClr val="000000"/>
                </a:solidFill>
                <a:latin typeface="Times New Roman" panose="02020603050405020304" pitchFamily="18" charset="0"/>
                <a:ea typeface="楷体_GB2312" pitchFamily="49" charset="-122"/>
                <a:cs typeface="Times New Roman" panose="02020603050405020304" pitchFamily="18" charset="0"/>
              </a:rPr>
              <a:t>P</a:t>
            </a:r>
            <a:r>
              <a:rPr lang="en-US" altLang="zh-CN" sz="1100" b="1" i="1" dirty="0">
                <a:solidFill>
                  <a:srgbClr val="000000"/>
                </a:solidFill>
                <a:latin typeface="Times New Roman" panose="02020603050405020304" pitchFamily="18" charset="0"/>
                <a:ea typeface="楷体_GB2312" pitchFamily="49" charset="-122"/>
                <a:cs typeface="Times New Roman" panose="02020603050405020304" pitchFamily="18" charset="0"/>
              </a:rPr>
              <a:t>3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0 ,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109:</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j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  - , 113 )</a:t>
            </a:r>
            <a:endPar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110:</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0 ,   104  )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111:</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 j&gt;  </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t ,  0 , 106 )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112:    ( </a:t>
            </a:r>
            <a:r>
              <a:rPr lang="en-US" altLang="zh-CN" sz="2400" b="1" i="1" dirty="0">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  , - ,  - , 108 )</a:t>
            </a:r>
          </a:p>
          <a:p>
            <a:pPr eaLnBrk="1" hangingPunct="1">
              <a:lnSpc>
                <a:spcPts val="2933"/>
              </a:lnSpc>
              <a:buNone/>
            </a:pPr>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113:</a:t>
            </a:r>
            <a:endParaRPr lang="en-US" altLang="zh-CN" sz="24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ts val="2933"/>
              </a:lnSpc>
              <a:buNone/>
            </a:pPr>
            <a:endParaRPr lang="en-US" altLang="zh-CN" sz="2667"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a:lnSpc>
                <a:spcPts val="2933"/>
              </a:lnSpc>
            </a:pPr>
            <a:endParaRPr lang="zh-CN" altLang="en-US" sz="2667" b="1"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F72355E7-37CB-4339-B5E1-26E0A978C470}"/>
              </a:ext>
            </a:extLst>
          </p:cNvPr>
          <p:cNvSpPr/>
          <p:nvPr/>
        </p:nvSpPr>
        <p:spPr>
          <a:xfrm>
            <a:off x="10061289" y="6488668"/>
            <a:ext cx="213071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1180300318  </a:t>
            </a:r>
            <a:r>
              <a:rPr lang="zh-CN" altLang="en-US" dirty="0">
                <a:latin typeface="微软雅黑" panose="020B0503020204020204" pitchFamily="34" charset="-122"/>
                <a:ea typeface="微软雅黑" panose="020B0503020204020204" pitchFamily="34" charset="-122"/>
              </a:rPr>
              <a:t>魏镇</a:t>
            </a:r>
          </a:p>
        </p:txBody>
      </p:sp>
      <p:sp>
        <p:nvSpPr>
          <p:cNvPr id="4" name="矩形 3">
            <a:extLst>
              <a:ext uri="{FF2B5EF4-FFF2-40B4-BE49-F238E27FC236}">
                <a16:creationId xmlns:a16="http://schemas.microsoft.com/office/drawing/2014/main" id="{67D38C2A-AB4D-4CAE-B4D8-3722345FB5E2}"/>
              </a:ext>
            </a:extLst>
          </p:cNvPr>
          <p:cNvSpPr/>
          <p:nvPr/>
        </p:nvSpPr>
        <p:spPr>
          <a:xfrm>
            <a:off x="0" y="1031717"/>
            <a:ext cx="4704316" cy="5603457"/>
          </a:xfrm>
          <a:prstGeom prst="rect">
            <a:avLst/>
          </a:prstGeom>
        </p:spPr>
        <p:txBody>
          <a:bodyPr wrap="square">
            <a:spAutoFit/>
          </a:bodyPr>
          <a:lstStyle/>
          <a:p>
            <a:pPr marL="342891" indent="-342891" algn="just">
              <a:lnSpc>
                <a:spcPts val="2400"/>
              </a:lnSpc>
              <a:buClr>
                <a:schemeClr val="folHlink"/>
              </a:buClr>
              <a:buSzPct val="60000"/>
              <a:defRPr/>
            </a:pPr>
            <a:r>
              <a:rPr lang="en-US" altLang="zh-CN" sz="1600" b="1" dirty="0">
                <a:latin typeface="Times New Roman" pitchFamily="18" charset="0"/>
                <a:ea typeface="楷体_GB2312" pitchFamily="49" charset="-122"/>
                <a:cs typeface="Times New Roman" pitchFamily="18" charset="0"/>
              </a:rPr>
              <a:t>call (</a:t>
            </a:r>
            <a:r>
              <a:rPr lang="en-US" altLang="zh-CN" sz="1600" b="1" i="1" dirty="0">
                <a:latin typeface="Times New Roman" pitchFamily="18" charset="0"/>
                <a:ea typeface="楷体_GB2312" pitchFamily="49" charset="-122"/>
                <a:cs typeface="Times New Roman" pitchFamily="18" charset="0"/>
              </a:rPr>
              <a:t>E)</a:t>
            </a:r>
          </a:p>
          <a:p>
            <a:pPr marL="342891" indent="-342891" algn="just">
              <a:lnSpc>
                <a:spcPts val="2400"/>
              </a:lnSpc>
              <a:buClr>
                <a:schemeClr val="folHlink"/>
              </a:buClr>
              <a:buSzPct val="60000"/>
              <a:defRPr/>
            </a:pPr>
            <a:r>
              <a:rPr lang="en-US" altLang="zh-CN" sz="1600" b="1" i="1" dirty="0">
                <a:latin typeface="Times New Roman" pitchFamily="18" charset="0"/>
                <a:ea typeface="楷体_GB2312" pitchFamily="49" charset="-122"/>
                <a:cs typeface="Times New Roman" pitchFamily="18" charset="0"/>
              </a:rPr>
              <a:t>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t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newtemp</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E.addr</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gen</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param</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t </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gen</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_‘,</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1</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p>
          <a:p>
            <a:pPr marL="342891" indent="-342891" algn="just">
              <a:lnSpc>
                <a:spcPts val="2400"/>
              </a:lnSpc>
              <a:buClr>
                <a:schemeClr val="folHlink"/>
              </a:buClr>
              <a:buSzPct val="60000"/>
              <a:defRPr/>
            </a:pP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test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test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 </a:t>
            </a:r>
          </a:p>
          <a:p>
            <a:pPr marL="342891" indent="-342891" algn="just">
              <a:lnSpc>
                <a:spcPts val="2400"/>
              </a:lnSpc>
              <a:buClr>
                <a:schemeClr val="folHlink"/>
              </a:buClr>
              <a:buSzPct val="60000"/>
              <a:defRPr/>
            </a:pP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latin typeface="Times New Roman" pitchFamily="18" charset="0"/>
                <a:ea typeface="楷体_GB2312" pitchFamily="49" charset="-122"/>
                <a:cs typeface="Times New Roman" pitchFamily="18" charset="0"/>
              </a:rPr>
              <a:t>P</a:t>
            </a:r>
            <a:r>
              <a:rPr lang="en-US" altLang="zh-CN" sz="1600" b="1" baseline="-30000" dirty="0">
                <a:latin typeface="Times New Roman" pitchFamily="18" charset="0"/>
                <a:ea typeface="楷体_GB2312" pitchFamily="49" charset="-122"/>
                <a:cs typeface="Times New Roman" pitchFamily="18" charset="0"/>
              </a:rPr>
              <a:t>1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map</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kumimoji="1"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t>
            </a:r>
            <a:r>
              <a:rPr kumimoji="1" lang="en-US" altLang="zh-CN" sz="11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1</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.addr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0</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p>
          <a:p>
            <a:pPr marL="342891" indent="-342891" algn="just">
              <a:lnSpc>
                <a:spcPts val="2400"/>
              </a:lnSpc>
              <a:buClr>
                <a:schemeClr val="folHlink"/>
              </a:buClr>
              <a:buSzPct val="60000"/>
              <a:defRPr/>
            </a:pP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 </a:t>
            </a:r>
            <a:r>
              <a:rPr lang="en-US" altLang="zh-CN" sz="1600" b="1" dirty="0">
                <a:latin typeface="Times New Roman" pitchFamily="18" charset="0"/>
                <a:ea typeface="楷体_GB2312" pitchFamily="49" charset="-122"/>
                <a:cs typeface="Times New Roman" pitchFamily="18" charset="0"/>
              </a:rPr>
              <a: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latin typeface="Times New Roman" pitchFamily="18" charset="0"/>
                <a:ea typeface="楷体_GB2312" pitchFamily="49" charset="-122"/>
                <a:cs typeface="Times New Roman" pitchFamily="18" charset="0"/>
              </a:rPr>
              <a:t>P</a:t>
            </a:r>
            <a:r>
              <a:rPr lang="en-US" altLang="zh-CN" sz="1600" b="1" baseline="-30000" dirty="0">
                <a:latin typeface="Times New Roman" pitchFamily="18" charset="0"/>
                <a:ea typeface="楷体_GB2312" pitchFamily="49" charset="-122"/>
                <a:cs typeface="Times New Roman" pitchFamily="18" charset="0"/>
              </a:rPr>
              <a:t>2</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map</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(&gt;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kumimoji="1"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t>
            </a:r>
            <a:r>
              <a:rPr kumimoji="1" lang="en-US" altLang="zh-CN" sz="11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2</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.addr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0</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p>
          <a:p>
            <a:pPr marL="342891" indent="-342891" algn="just">
              <a:lnSpc>
                <a:spcPts val="2400"/>
              </a:lnSpc>
              <a:buClr>
                <a:schemeClr val="folHlink"/>
              </a:buClr>
              <a:buSzPct val="60000"/>
              <a:defRPr/>
            </a:pP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dirty="0">
                <a:latin typeface="Times New Roman" pitchFamily="18" charset="0"/>
                <a:ea typeface="楷体_GB2312" pitchFamily="49" charset="-122"/>
                <a:cs typeface="Times New Roman" pitchFamily="18" charset="0"/>
              </a:rPr>
              <a:t> ,</a:t>
            </a:r>
          </a:p>
          <a:p>
            <a:pPr marL="342891" indent="-342891" algn="just">
              <a:lnSpc>
                <a:spcPts val="2400"/>
              </a:lnSpc>
              <a:buClr>
                <a:schemeClr val="folHlink"/>
              </a:buClr>
              <a:buSzPct val="60000"/>
              <a:defRPr/>
            </a:pP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latin typeface="Times New Roman" pitchFamily="18" charset="0"/>
                <a:ea typeface="楷体_GB2312" pitchFamily="49" charset="-122"/>
                <a:cs typeface="Times New Roman" pitchFamily="18" charset="0"/>
              </a:rPr>
              <a:t>P</a:t>
            </a:r>
            <a:r>
              <a:rPr lang="en-US" altLang="zh-CN" sz="1600" b="1" baseline="-30000" dirty="0">
                <a:latin typeface="Times New Roman" pitchFamily="18" charset="0"/>
                <a:ea typeface="楷体_GB2312" pitchFamily="49" charset="-122"/>
                <a:cs typeface="Times New Roman" pitchFamily="18" charset="0"/>
              </a:rPr>
              <a:t>3</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3</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newlabel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3</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kumimoji="1"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gen</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call</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P</a:t>
            </a:r>
            <a:r>
              <a:rPr kumimoji="1" lang="en-US" altLang="zh-CN" sz="11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3</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.addr ‘,</a:t>
            </a: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0</a:t>
            </a:r>
            <a:r>
              <a:rPr kumimoji="1" lang="en-US" altLang="zh-CN" sz="1600" b="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p>
          <a:p>
            <a:pPr marL="342891" indent="-342891" algn="just">
              <a:lnSpc>
                <a:spcPts val="2400"/>
              </a:lnSpc>
              <a:buClr>
                <a:schemeClr val="folHlink"/>
              </a:buClr>
              <a:buSzPct val="60000"/>
              <a:defRPr/>
            </a:pPr>
            <a:r>
              <a:rPr kumimoji="1" lang="en-US" altLang="zh-CN" sz="1600" b="1" i="1"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test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if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1</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if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‘&gt;’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0</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rPr>
              <a:t>2</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endParaRPr lang="en-US" altLang="zh-CN" sz="1600" b="1" baseline="-30000" dirty="0">
              <a:solidFill>
                <a:schemeClr val="tx2">
                  <a:lumMod val="60000"/>
                  <a:lumOff val="40000"/>
                </a:schemeClr>
              </a:solidFill>
              <a:latin typeface="Times New Roman" pitchFamily="18" charset="0"/>
              <a:ea typeface="楷体_GB2312" pitchFamily="49" charset="-122"/>
              <a:cs typeface="Times New Roman" pitchFamily="18" charset="0"/>
            </a:endParaRPr>
          </a:p>
          <a:p>
            <a:pPr marL="342891" indent="-342891" algn="just">
              <a:lnSpc>
                <a:spcPts val="2400"/>
              </a:lnSpc>
              <a:buClr>
                <a:schemeClr val="folHlink"/>
              </a:buClr>
              <a:buSzPct val="60000"/>
              <a:defRPr/>
            </a:pP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gen</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err="1">
                <a:solidFill>
                  <a:schemeClr val="tx2">
                    <a:lumMod val="60000"/>
                    <a:lumOff val="40000"/>
                  </a:schemeClr>
                </a:solidFill>
                <a:latin typeface="Times New Roman" pitchFamily="18" charset="0"/>
                <a:ea typeface="楷体_GB2312" pitchFamily="49" charset="-122"/>
                <a:cs typeface="Times New Roman" pitchFamily="18" charset="0"/>
              </a:rPr>
              <a:t>goto</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L</a:t>
            </a:r>
            <a:r>
              <a:rPr lang="en-US" altLang="zh-CN" sz="1600" b="1" i="1" baseline="-30000" dirty="0">
                <a:solidFill>
                  <a:schemeClr val="tx2">
                    <a:lumMod val="60000"/>
                    <a:lumOff val="40000"/>
                  </a:schemeClr>
                </a:solidFill>
                <a:latin typeface="Times New Roman" pitchFamily="18" charset="0"/>
                <a:ea typeface="楷体_GB2312" pitchFamily="49" charset="-122"/>
                <a:cs typeface="Times New Roman" pitchFamily="18" charset="0"/>
              </a:rPr>
              <a:t>3</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p>
          <a:p>
            <a:pPr marL="342891" indent="-342891" algn="just">
              <a:lnSpc>
                <a:spcPts val="2400"/>
              </a:lnSpc>
              <a:buClr>
                <a:schemeClr val="folHlink"/>
              </a:buClr>
              <a:buSzPct val="60000"/>
              <a:defRPr/>
            </a:pP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			   label</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a:t>
            </a:r>
            <a:r>
              <a:rPr lang="en-US" altLang="zh-CN" sz="1600" b="1" i="1" dirty="0">
                <a:solidFill>
                  <a:schemeClr val="tx2">
                    <a:lumMod val="60000"/>
                    <a:lumOff val="40000"/>
                  </a:schemeClr>
                </a:solidFill>
                <a:latin typeface="Times New Roman" pitchFamily="18" charset="0"/>
                <a:ea typeface="楷体_GB2312" pitchFamily="49" charset="-122"/>
                <a:cs typeface="Times New Roman" pitchFamily="18" charset="0"/>
              </a:rPr>
              <a:t>next</a:t>
            </a:r>
            <a:r>
              <a:rPr lang="en-US" altLang="zh-CN" sz="1600" b="1" dirty="0">
                <a:solidFill>
                  <a:schemeClr val="tx2">
                    <a:lumMod val="60000"/>
                    <a:lumOff val="40000"/>
                  </a:schemeClr>
                </a:solidFill>
                <a:latin typeface="Times New Roman" pitchFamily="18" charset="0"/>
                <a:ea typeface="楷体_GB2312" pitchFamily="49" charset="-122"/>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par>
                                <p:cTn id="55" presetID="53"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3">
                                            <p:txEl>
                                              <p:pRg st="10" end="10"/>
                                            </p:txEl>
                                          </p:spTgt>
                                        </p:tgtEl>
                                      </p:cBhvr>
                                    </p:animEffect>
                                  </p:childTnLst>
                                </p:cTn>
                              </p:par>
                              <p:par>
                                <p:cTn id="60" presetID="53"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3">
                                            <p:txEl>
                                              <p:pRg st="11" end="11"/>
                                            </p:txEl>
                                          </p:spTgt>
                                        </p:tgtEl>
                                      </p:cBhvr>
                                    </p:animEffect>
                                  </p:childTnLst>
                                </p:cTn>
                              </p:par>
                              <p:par>
                                <p:cTn id="65" presetID="53"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9" dur="500"/>
                                        <p:tgtEl>
                                          <p:spTgt spid="3">
                                            <p:txEl>
                                              <p:pRg st="12" end="12"/>
                                            </p:txEl>
                                          </p:spTgt>
                                        </p:tgtEl>
                                      </p:cBhvr>
                                    </p:animEffect>
                                  </p:childTnLst>
                                </p:cTn>
                              </p:par>
                              <p:par>
                                <p:cTn id="70" presetID="53"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p:cTn id="72"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7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1199</TotalTime>
  <Words>769</Words>
  <Application>Microsoft Office PowerPoint</Application>
  <PresentationFormat>宽屏</PresentationFormat>
  <Paragraphs>171</Paragraphs>
  <Slides>5</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5</vt:i4>
      </vt:variant>
    </vt:vector>
  </HeadingPairs>
  <TitlesOfParts>
    <vt:vector size="20" baseType="lpstr">
      <vt:lpstr>等线</vt:lpstr>
      <vt:lpstr>楷体</vt:lpstr>
      <vt:lpstr>微软雅黑</vt:lpstr>
      <vt:lpstr>Arial</vt:lpstr>
      <vt:lpstr>Calibri</vt:lpstr>
      <vt:lpstr>Candara</vt:lpstr>
      <vt:lpstr>Symbol</vt:lpstr>
      <vt:lpstr>Tahoma</vt:lpstr>
      <vt:lpstr>Times New Roman</vt:lpstr>
      <vt:lpstr>Trebuchet MS</vt:lpstr>
      <vt:lpstr>Wingdings</vt:lpstr>
      <vt:lpstr>Wingdings 3</vt:lpstr>
      <vt:lpstr>平面</vt:lpstr>
      <vt:lpstr>1_波形</vt:lpstr>
      <vt:lpstr>Blends</vt:lpstr>
      <vt:lpstr>习题14.5</vt:lpstr>
      <vt:lpstr>习题14.5</vt:lpstr>
      <vt:lpstr>代码结构图             改进后的代码结构图</vt:lpstr>
      <vt:lpstr>适用于自底向上分析的SDT</vt:lpstr>
      <vt:lpstr>过程调用语句 call (E) P1，P2，P3 的三地址码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习题14.5</dc:title>
  <dc:creator>镇 魏</dc:creator>
  <cp:lastModifiedBy>镇 魏</cp:lastModifiedBy>
  <cp:revision>24</cp:revision>
  <dcterms:created xsi:type="dcterms:W3CDTF">2021-04-26T03:24:13Z</dcterms:created>
  <dcterms:modified xsi:type="dcterms:W3CDTF">2021-04-27T01:16:23Z</dcterms:modified>
</cp:coreProperties>
</file>