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34" d="100"/>
          <a:sy n="34" d="100"/>
        </p:scale>
        <p:origin x="72" y="1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F73EAB-F183-4D56-9E02-B1DC961C4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7BC405-0109-40D0-8278-8AFB7165B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738F17-C07B-46AB-B860-20B613137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FFE7-09C2-482B-BDC0-657C2F5F2A2C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AB22E6-4C7E-46DB-9AD7-4C43EB8A1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8DC9C0-0707-437C-8FCD-7FB489BF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818D-EB9C-48F2-9A8F-DBB207784B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1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F405E-10FD-4D66-92A9-1125E4678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B61A90-8A6A-41CF-AF35-936F6A096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39962C-9340-4D99-9995-E20BC0B07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FFE7-09C2-482B-BDC0-657C2F5F2A2C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467D9-CCE0-45BE-9951-0DB8CC53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EFB88-FB93-4BC1-A110-C46A4C78A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818D-EB9C-48F2-9A8F-DBB207784B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16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D70159-EC15-41D4-80AA-76008AB2DF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A766B2-D1AF-41E9-A501-E821BE443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26A0B3-D013-4537-A48B-92695C89B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FFE7-09C2-482B-BDC0-657C2F5F2A2C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47E086-DC49-47E0-B9CF-FC2F8C33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75218F-6B3D-4BD2-BA79-D427BD8D8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818D-EB9C-48F2-9A8F-DBB207784B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27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38595-AE3B-40D7-9F2D-C05A81E1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DCB908-C793-4237-AC54-414D3996A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FA5CA7-4884-4422-B5E8-7F97166DE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FFE7-09C2-482B-BDC0-657C2F5F2A2C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FF7BD0-D50C-491F-88F6-04E5308E3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484545-34DE-4480-8402-CEE0D6D7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818D-EB9C-48F2-9A8F-DBB207784B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248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C0082-2A72-4AA8-9AF3-E62CACBDE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5CA7AE-DC06-4339-8FFE-054626EB1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D078C5-B215-4B37-A301-2B0AEF61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FFE7-09C2-482B-BDC0-657C2F5F2A2C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48BF54-FC22-4732-BE87-4D72C9504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35B9E-A001-4AB4-917E-703B45A24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818D-EB9C-48F2-9A8F-DBB207784B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09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41914-E65B-4FEA-BA7A-7A226731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A98A26-185A-4582-B62D-E0828F558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11D997-F36D-4146-A92D-C1D958621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C20A8B-0F31-44C1-B5F8-7C7602324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FFE7-09C2-482B-BDC0-657C2F5F2A2C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E588A6-04BF-4DD0-8FFA-8375B255B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A9F266-8395-46A7-A6BC-36DFAABA7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818D-EB9C-48F2-9A8F-DBB207784B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92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AA520-4BD3-4038-AA6F-B6E9D7E5B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B30683-D9E1-4B7F-BAAC-1C7F62469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33192C-BE9B-4EFB-A1BC-BD4A2ECE9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34DC6D-270E-49A4-8456-2E35751D7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0FC0C0-7CB7-456E-893A-A71AFEE6D8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6FB7FD-CA41-4BEC-9DE4-12B7EAE76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FFE7-09C2-482B-BDC0-657C2F5F2A2C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BA5E26-8F59-4FEF-A449-56075C2F8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ADE6A-12E8-4234-AA51-D2F42F142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818D-EB9C-48F2-9A8F-DBB207784B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2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98A25-3645-4AF7-940C-EF99744C0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8716FC-C627-4922-907D-43B244DC2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FFE7-09C2-482B-BDC0-657C2F5F2A2C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56C1AE-F073-4966-B62A-589F42CD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03D0A9-C967-4BC9-BCFA-4DB1DE0E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818D-EB9C-48F2-9A8F-DBB207784B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006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65E7B7-10DE-4EF8-8C01-C3AEABF1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FFE7-09C2-482B-BDC0-657C2F5F2A2C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E32195-51E8-4E93-B669-0E3E1BCCF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78EB91-3679-459D-964F-DCBF2F68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818D-EB9C-48F2-9A8F-DBB207784B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50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1B3F4-D3F4-425B-AD03-E92F7E8DB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329A11-9DF2-48E7-B2D1-1A3A4DFDC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14F55D-F681-4378-A0F5-F4CEF134F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5C6A29-4053-4A03-81F8-45BEEF4C6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FFE7-09C2-482B-BDC0-657C2F5F2A2C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7DB8BD-0D5C-45C1-A5C7-A71004622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CB29FB-ECC5-4F1E-BCB0-65ABEB8B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818D-EB9C-48F2-9A8F-DBB207784B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91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0F362-74C9-4D9D-AC80-CB7639290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FF96DB-4F8C-4A3B-A650-CC8074C99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453748-7D29-4538-9515-F457534A0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C97A65-B90D-4EC9-85BA-687659709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FFE7-09C2-482B-BDC0-657C2F5F2A2C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0A3967-1D50-4EFD-A883-89359380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71E7B1-C629-4CB1-8F5E-528738FBC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818D-EB9C-48F2-9A8F-DBB207784B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11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8908BF-EC18-47F4-A03C-248EF668A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5C9D7E-8FD4-4B31-B016-2DC749231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098446-FEFC-40F4-9868-549CA583D2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FFFE7-09C2-482B-BDC0-657C2F5F2A2C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679783-35E6-41BD-BF65-F389B05571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470BE-83D4-472D-A401-BBC185D3F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8818D-EB9C-48F2-9A8F-DBB207784B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60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8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26" Type="http://schemas.openxmlformats.org/officeDocument/2006/relationships/image" Target="../media/image59.png"/><Relationship Id="rId3" Type="http://schemas.openxmlformats.org/officeDocument/2006/relationships/image" Target="../media/image37.png"/><Relationship Id="rId21" Type="http://schemas.openxmlformats.org/officeDocument/2006/relationships/image" Target="../media/image55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5" Type="http://schemas.openxmlformats.org/officeDocument/2006/relationships/image" Target="../media/image58.pn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57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23" Type="http://schemas.openxmlformats.org/officeDocument/2006/relationships/image" Target="../media/image24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Relationship Id="rId27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3" Type="http://schemas.openxmlformats.org/officeDocument/2006/relationships/image" Target="../media/image62.png"/><Relationship Id="rId7" Type="http://schemas.openxmlformats.org/officeDocument/2006/relationships/image" Target="../media/image24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" Type="http://schemas.openxmlformats.org/officeDocument/2006/relationships/image" Target="../media/image61.png"/><Relationship Id="rId16" Type="http://schemas.openxmlformats.org/officeDocument/2006/relationships/image" Target="../media/image74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69.png"/><Relationship Id="rId5" Type="http://schemas.openxmlformats.org/officeDocument/2006/relationships/image" Target="../media/image64.png"/><Relationship Id="rId15" Type="http://schemas.openxmlformats.org/officeDocument/2006/relationships/image" Target="../media/image73.png"/><Relationship Id="rId10" Type="http://schemas.openxmlformats.org/officeDocument/2006/relationships/image" Target="../media/image68.png"/><Relationship Id="rId19" Type="http://schemas.openxmlformats.org/officeDocument/2006/relationships/image" Target="../media/image77.png"/><Relationship Id="rId4" Type="http://schemas.openxmlformats.org/officeDocument/2006/relationships/image" Target="../media/image63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86.png"/><Relationship Id="rId18" Type="http://schemas.openxmlformats.org/officeDocument/2006/relationships/image" Target="../media/image91.png"/><Relationship Id="rId3" Type="http://schemas.openxmlformats.org/officeDocument/2006/relationships/image" Target="../media/image79.png"/><Relationship Id="rId21" Type="http://schemas.openxmlformats.org/officeDocument/2006/relationships/image" Target="../media/image92.png"/><Relationship Id="rId7" Type="http://schemas.openxmlformats.org/officeDocument/2006/relationships/image" Target="../media/image24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" Type="http://schemas.openxmlformats.org/officeDocument/2006/relationships/image" Target="../media/image78.png"/><Relationship Id="rId16" Type="http://schemas.openxmlformats.org/officeDocument/2006/relationships/image" Target="../media/image89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4.png"/><Relationship Id="rId24" Type="http://schemas.openxmlformats.org/officeDocument/2006/relationships/image" Target="../media/image95.png"/><Relationship Id="rId5" Type="http://schemas.openxmlformats.org/officeDocument/2006/relationships/image" Target="../media/image81.png"/><Relationship Id="rId15" Type="http://schemas.openxmlformats.org/officeDocument/2006/relationships/image" Target="../media/image88.png"/><Relationship Id="rId23" Type="http://schemas.openxmlformats.org/officeDocument/2006/relationships/image" Target="../media/image94.png"/><Relationship Id="rId10" Type="http://schemas.openxmlformats.org/officeDocument/2006/relationships/image" Target="../media/image68.png"/><Relationship Id="rId19" Type="http://schemas.openxmlformats.org/officeDocument/2006/relationships/image" Target="../media/image77.png"/><Relationship Id="rId4" Type="http://schemas.openxmlformats.org/officeDocument/2006/relationships/image" Target="../media/image80.png"/><Relationship Id="rId9" Type="http://schemas.openxmlformats.org/officeDocument/2006/relationships/image" Target="../media/image83.png"/><Relationship Id="rId14" Type="http://schemas.openxmlformats.org/officeDocument/2006/relationships/image" Target="../media/image87.png"/><Relationship Id="rId22" Type="http://schemas.openxmlformats.org/officeDocument/2006/relationships/image" Target="../media/image93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4.png"/><Relationship Id="rId21" Type="http://schemas.openxmlformats.org/officeDocument/2006/relationships/image" Target="../media/image23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image" Target="../media/image11.png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5096B-CAD3-4CA8-910A-7076EFA7BC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编译原理习题</a:t>
            </a:r>
            <a:r>
              <a:rPr lang="en-US" altLang="zh-CN" dirty="0"/>
              <a:t>14.2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0CCF0B-2C40-4EA8-8AA8-DC895E4F96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杨君豪</a:t>
            </a:r>
          </a:p>
        </p:txBody>
      </p:sp>
    </p:spTree>
    <p:extLst>
      <p:ext uri="{BB962C8B-B14F-4D97-AF65-F5344CB8AC3E}">
        <p14:creationId xmlns:p14="http://schemas.microsoft.com/office/powerpoint/2010/main" val="1218311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7C6B2-FC14-4FF1-8C1B-DE3B3DB98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14.2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73287F8-E325-47EB-9035-7E69E3521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pPr marL="273050" lvl="0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zh-CN" sz="2400" b="1" kern="1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下图</a:t>
            </a:r>
            <a:r>
              <a:rPr lang="en-GB" altLang="zh-CN" sz="2400" b="1" kern="1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zh-CN" sz="2400" b="1" kern="1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中给出了一个程序的摘要。</a:t>
            </a:r>
            <a:r>
              <a:rPr lang="en-GB" altLang="zh-CN" sz="2400" b="1" kern="1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zh-CN" sz="2400" b="1" kern="1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概述了使用</a:t>
            </a:r>
            <a:r>
              <a:rPr lang="en-GB" altLang="zh-CN" sz="2400" b="1" kern="1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SPOC</a:t>
            </a:r>
            <a:r>
              <a:rPr lang="zh-CN" altLang="zh-CN" sz="2400" b="1" kern="1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讲义</a:t>
            </a:r>
            <a:r>
              <a:rPr lang="en-US" altLang="zh-CN" sz="2400" b="1" kern="1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6.4</a:t>
            </a:r>
            <a:r>
              <a:rPr lang="zh-CN" altLang="zh-CN" sz="2400" b="1" kern="1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节（回填）中的回填翻译方案生成的三地址代码的结构。这里，</a:t>
            </a:r>
            <a:r>
              <a:rPr lang="en-GB" altLang="zh-CN" sz="2400" b="1" kern="1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GB" altLang="zh-CN" sz="2400" b="1" kern="100" baseline="-25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GB" altLang="zh-CN" sz="2400" b="1" kern="1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~i</a:t>
            </a:r>
            <a:r>
              <a:rPr lang="en-GB" altLang="zh-CN" sz="2400" b="1" kern="100" baseline="-25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zh-CN" sz="2400" b="1" kern="1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是每个</a:t>
            </a:r>
            <a:r>
              <a:rPr lang="en-GB" altLang="zh-CN" sz="2400" b="1" kern="1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code</a:t>
            </a:r>
            <a:r>
              <a:rPr lang="zh-CN" altLang="zh-CN" sz="2400" b="1" kern="1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区域的第一条被生成的指令的标号。请给出最终回填到下列列表中的标号（即</a:t>
            </a:r>
            <a:r>
              <a:rPr lang="en-GB" altLang="zh-CN" sz="2400" b="1" kern="1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GB" altLang="zh-CN" sz="2400" b="1" kern="100" baseline="-25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GB" altLang="zh-CN" sz="2400" b="1" kern="1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~i</a:t>
            </a:r>
            <a:r>
              <a:rPr lang="en-GB" altLang="zh-CN" sz="2400" b="1" kern="100" baseline="-25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zh-CN" sz="2400" b="1" kern="1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中的某个标号）。</a:t>
            </a:r>
            <a:endParaRPr lang="en-US" altLang="zh-CN" sz="2400" b="1" kern="1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GB" altLang="zh-CN" sz="2000" b="1" kern="1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/>
                <a:cs typeface="Times New Roman" panose="02020603050405020304" pitchFamily="18" charset="0"/>
              </a:rPr>
              <a:t>(1) E</a:t>
            </a:r>
            <a:r>
              <a:rPr lang="en-GB" altLang="zh-CN" sz="2000" b="1" kern="100" baseline="-25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/>
                <a:cs typeface="Times New Roman" panose="02020603050405020304" pitchFamily="18" charset="0"/>
              </a:rPr>
              <a:t>3</a:t>
            </a:r>
            <a:r>
              <a:rPr lang="en-GB" altLang="zh-CN" sz="2000" b="1" kern="1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/>
                <a:cs typeface="Times New Roman" panose="02020603050405020304" pitchFamily="18" charset="0"/>
              </a:rPr>
              <a:t>.falselist</a:t>
            </a:r>
            <a:endParaRPr lang="en-US" altLang="zh-CN" sz="2000" b="1" kern="1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GB" altLang="zh-CN" sz="2000" b="1" kern="1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/>
                <a:cs typeface="Times New Roman" panose="02020603050405020304" pitchFamily="18" charset="0"/>
              </a:rPr>
              <a:t>(2) S</a:t>
            </a:r>
            <a:r>
              <a:rPr lang="en-GB" altLang="zh-CN" sz="2000" b="1" kern="100" baseline="-25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/>
                <a:cs typeface="Times New Roman" panose="02020603050405020304" pitchFamily="18" charset="0"/>
              </a:rPr>
              <a:t>2</a:t>
            </a:r>
            <a:r>
              <a:rPr lang="en-GB" altLang="zh-CN" sz="2000" b="1" kern="1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/>
                <a:cs typeface="Times New Roman" panose="02020603050405020304" pitchFamily="18" charset="0"/>
              </a:rPr>
              <a:t>.nextlist</a:t>
            </a:r>
            <a:endParaRPr lang="en-US" altLang="zh-CN" sz="2000" b="1" kern="1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GB" altLang="zh-CN" sz="2000" b="1" kern="1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/>
                <a:cs typeface="Times New Roman" panose="02020603050405020304" pitchFamily="18" charset="0"/>
              </a:rPr>
              <a:t>(3) E</a:t>
            </a:r>
            <a:r>
              <a:rPr lang="en-GB" altLang="zh-CN" sz="2000" b="1" kern="100" baseline="-25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/>
                <a:cs typeface="Times New Roman" panose="02020603050405020304" pitchFamily="18" charset="0"/>
              </a:rPr>
              <a:t>4</a:t>
            </a:r>
            <a:r>
              <a:rPr lang="en-GB" altLang="zh-CN" sz="2000" b="1" kern="1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/>
                <a:cs typeface="Times New Roman" panose="02020603050405020304" pitchFamily="18" charset="0"/>
              </a:rPr>
              <a:t>.falselist</a:t>
            </a:r>
            <a:endParaRPr lang="en-US" altLang="zh-CN" sz="2000" b="1" kern="1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GB" altLang="zh-CN" sz="2000" b="1" kern="1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/>
                <a:cs typeface="Times New Roman" panose="02020603050405020304" pitchFamily="18" charset="0"/>
              </a:rPr>
              <a:t>(4) S</a:t>
            </a:r>
            <a:r>
              <a:rPr lang="en-GB" altLang="zh-CN" sz="2000" b="1" kern="100" baseline="-25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/>
                <a:cs typeface="Times New Roman" panose="02020603050405020304" pitchFamily="18" charset="0"/>
              </a:rPr>
              <a:t>1</a:t>
            </a:r>
            <a:r>
              <a:rPr lang="en-GB" altLang="zh-CN" sz="2000" b="1" kern="1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/>
                <a:cs typeface="Times New Roman" panose="02020603050405020304" pitchFamily="18" charset="0"/>
              </a:rPr>
              <a:t>.nextlist</a:t>
            </a:r>
            <a:endParaRPr lang="en-US" altLang="zh-CN" sz="2000" b="1" kern="1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GB" altLang="zh-CN" sz="2000" b="1" kern="1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/>
                <a:cs typeface="Times New Roman" panose="02020603050405020304" pitchFamily="18" charset="0"/>
              </a:rPr>
              <a:t>(5) E</a:t>
            </a:r>
            <a:r>
              <a:rPr lang="en-GB" altLang="zh-CN" sz="2000" b="1" kern="100" baseline="-25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/>
                <a:cs typeface="Times New Roman" panose="02020603050405020304" pitchFamily="18" charset="0"/>
              </a:rPr>
              <a:t>2</a:t>
            </a:r>
            <a:r>
              <a:rPr lang="en-GB" altLang="zh-CN" sz="2000" b="1" kern="1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/>
                <a:cs typeface="Times New Roman" panose="02020603050405020304" pitchFamily="18" charset="0"/>
              </a:rPr>
              <a:t>.truelist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0833D0D-8347-4975-A076-9ACA5CED30B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875" y="3222724"/>
            <a:ext cx="5384631" cy="34842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224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14BF1-7EF0-41FE-9804-5585EBE3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A50E635-2BEB-4745-B591-8EC9AB2E3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43840"/>
            <a:ext cx="6644640" cy="6385560"/>
          </a:xfrm>
        </p:spPr>
      </p:pic>
    </p:spTree>
    <p:extLst>
      <p:ext uri="{BB962C8B-B14F-4D97-AF65-F5344CB8AC3E}">
        <p14:creationId xmlns:p14="http://schemas.microsoft.com/office/powerpoint/2010/main" val="555474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89EF7E86-4BA3-46E1-8C40-7B93AC728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88"/>
            <a:ext cx="10515600" cy="598487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C15848DE-CB58-42CC-9CC0-F3AF9467AC16}"/>
              </a:ext>
            </a:extLst>
          </p:cNvPr>
          <p:cNvSpPr/>
          <p:nvPr/>
        </p:nvSpPr>
        <p:spPr>
          <a:xfrm>
            <a:off x="6257436" y="1018214"/>
            <a:ext cx="42545" cy="176530"/>
          </a:xfrm>
          <a:custGeom>
            <a:avLst/>
            <a:gdLst/>
            <a:ahLst/>
            <a:cxnLst/>
            <a:rect l="l" t="t" r="r" b="b"/>
            <a:pathLst>
              <a:path w="42545" h="176530">
                <a:moveTo>
                  <a:pt x="41434" y="0"/>
                </a:moveTo>
                <a:lnTo>
                  <a:pt x="36778" y="0"/>
                </a:lnTo>
                <a:lnTo>
                  <a:pt x="34420" y="1765"/>
                </a:lnTo>
                <a:lnTo>
                  <a:pt x="32947" y="3001"/>
                </a:lnTo>
                <a:lnTo>
                  <a:pt x="31768" y="4413"/>
                </a:lnTo>
                <a:lnTo>
                  <a:pt x="29823" y="6414"/>
                </a:lnTo>
                <a:lnTo>
                  <a:pt x="7367" y="40956"/>
                </a:lnTo>
                <a:lnTo>
                  <a:pt x="78" y="79120"/>
                </a:lnTo>
                <a:lnTo>
                  <a:pt x="0" y="88267"/>
                </a:lnTo>
                <a:lnTo>
                  <a:pt x="475" y="100249"/>
                </a:lnTo>
                <a:lnTo>
                  <a:pt x="11968" y="145619"/>
                </a:lnTo>
                <a:lnTo>
                  <a:pt x="36778" y="176534"/>
                </a:lnTo>
                <a:lnTo>
                  <a:pt x="41375" y="176534"/>
                </a:lnTo>
                <a:lnTo>
                  <a:pt x="42259" y="176005"/>
                </a:lnTo>
                <a:lnTo>
                  <a:pt x="42259" y="174828"/>
                </a:lnTo>
                <a:lnTo>
                  <a:pt x="41257" y="173592"/>
                </a:lnTo>
                <a:lnTo>
                  <a:pt x="37249" y="168885"/>
                </a:lnTo>
                <a:lnTo>
                  <a:pt x="34774" y="165766"/>
                </a:lnTo>
                <a:lnTo>
                  <a:pt x="17493" y="129389"/>
                </a:lnTo>
                <a:lnTo>
                  <a:pt x="12907" y="88267"/>
                </a:lnTo>
                <a:lnTo>
                  <a:pt x="13095" y="79120"/>
                </a:lnTo>
                <a:lnTo>
                  <a:pt x="19273" y="40426"/>
                </a:lnTo>
                <a:lnTo>
                  <a:pt x="41257" y="3177"/>
                </a:lnTo>
                <a:lnTo>
                  <a:pt x="42259" y="1941"/>
                </a:lnTo>
                <a:lnTo>
                  <a:pt x="42259" y="529"/>
                </a:lnTo>
                <a:lnTo>
                  <a:pt x="41434" y="0"/>
                </a:lnTo>
                <a:close/>
              </a:path>
            </a:pathLst>
          </a:custGeom>
          <a:solidFill>
            <a:srgbClr val="1F09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A82872B5-662C-4613-AA23-F53B39914570}"/>
              </a:ext>
            </a:extLst>
          </p:cNvPr>
          <p:cNvSpPr/>
          <p:nvPr/>
        </p:nvSpPr>
        <p:spPr>
          <a:xfrm>
            <a:off x="6324274" y="1033043"/>
            <a:ext cx="60960" cy="118110"/>
          </a:xfrm>
          <a:custGeom>
            <a:avLst/>
            <a:gdLst/>
            <a:ahLst/>
            <a:cxnLst/>
            <a:rect l="l" t="t" r="r" b="b"/>
            <a:pathLst>
              <a:path w="60960" h="118109">
                <a:moveTo>
                  <a:pt x="60825" y="109451"/>
                </a:moveTo>
                <a:lnTo>
                  <a:pt x="884" y="109451"/>
                </a:lnTo>
                <a:lnTo>
                  <a:pt x="884" y="117572"/>
                </a:lnTo>
                <a:lnTo>
                  <a:pt x="3005" y="117572"/>
                </a:lnTo>
                <a:lnTo>
                  <a:pt x="6133" y="117340"/>
                </a:lnTo>
                <a:lnTo>
                  <a:pt x="11802" y="117175"/>
                </a:lnTo>
                <a:lnTo>
                  <a:pt x="60825" y="117042"/>
                </a:lnTo>
                <a:lnTo>
                  <a:pt x="60825" y="109451"/>
                </a:lnTo>
                <a:close/>
              </a:path>
              <a:path w="60960" h="118109">
                <a:moveTo>
                  <a:pt x="60825" y="117042"/>
                </a:moveTo>
                <a:lnTo>
                  <a:pt x="30766" y="117042"/>
                </a:lnTo>
                <a:lnTo>
                  <a:pt x="49995" y="117175"/>
                </a:lnTo>
                <a:lnTo>
                  <a:pt x="55730" y="117340"/>
                </a:lnTo>
                <a:lnTo>
                  <a:pt x="58880" y="117572"/>
                </a:lnTo>
                <a:lnTo>
                  <a:pt x="60825" y="117572"/>
                </a:lnTo>
                <a:lnTo>
                  <a:pt x="60825" y="117042"/>
                </a:lnTo>
                <a:close/>
              </a:path>
              <a:path w="60960" h="118109">
                <a:moveTo>
                  <a:pt x="22868" y="106685"/>
                </a:moveTo>
                <a:lnTo>
                  <a:pt x="22514" y="106921"/>
                </a:lnTo>
                <a:lnTo>
                  <a:pt x="21265" y="108157"/>
                </a:lnTo>
                <a:lnTo>
                  <a:pt x="20982" y="108392"/>
                </a:lnTo>
                <a:lnTo>
                  <a:pt x="20746" y="108392"/>
                </a:lnTo>
                <a:lnTo>
                  <a:pt x="18624" y="108980"/>
                </a:lnTo>
                <a:lnTo>
                  <a:pt x="17681" y="109157"/>
                </a:lnTo>
                <a:lnTo>
                  <a:pt x="15559" y="109392"/>
                </a:lnTo>
                <a:lnTo>
                  <a:pt x="14086" y="109451"/>
                </a:lnTo>
                <a:lnTo>
                  <a:pt x="51159" y="109451"/>
                </a:lnTo>
                <a:lnTo>
                  <a:pt x="38899" y="106803"/>
                </a:lnTo>
                <a:lnTo>
                  <a:pt x="22986" y="106803"/>
                </a:lnTo>
                <a:close/>
              </a:path>
              <a:path w="60960" h="118109">
                <a:moveTo>
                  <a:pt x="38723" y="15535"/>
                </a:moveTo>
                <a:lnTo>
                  <a:pt x="22986" y="15535"/>
                </a:lnTo>
                <a:lnTo>
                  <a:pt x="22986" y="106803"/>
                </a:lnTo>
                <a:lnTo>
                  <a:pt x="38899" y="106803"/>
                </a:lnTo>
                <a:lnTo>
                  <a:pt x="38723" y="53843"/>
                </a:lnTo>
                <a:lnTo>
                  <a:pt x="38723" y="15535"/>
                </a:lnTo>
                <a:close/>
              </a:path>
              <a:path w="60960" h="118109">
                <a:moveTo>
                  <a:pt x="36778" y="0"/>
                </a:moveTo>
                <a:lnTo>
                  <a:pt x="34538" y="0"/>
                </a:lnTo>
                <a:lnTo>
                  <a:pt x="33831" y="176"/>
                </a:lnTo>
                <a:lnTo>
                  <a:pt x="33595" y="529"/>
                </a:lnTo>
                <a:lnTo>
                  <a:pt x="32180" y="1824"/>
                </a:lnTo>
                <a:lnTo>
                  <a:pt x="3359" y="11298"/>
                </a:lnTo>
                <a:lnTo>
                  <a:pt x="0" y="11298"/>
                </a:lnTo>
                <a:lnTo>
                  <a:pt x="0" y="19418"/>
                </a:lnTo>
                <a:lnTo>
                  <a:pt x="3359" y="19418"/>
                </a:lnTo>
                <a:lnTo>
                  <a:pt x="7131" y="19183"/>
                </a:lnTo>
                <a:lnTo>
                  <a:pt x="22986" y="15535"/>
                </a:lnTo>
                <a:lnTo>
                  <a:pt x="38723" y="15535"/>
                </a:lnTo>
                <a:lnTo>
                  <a:pt x="38723" y="1059"/>
                </a:lnTo>
                <a:lnTo>
                  <a:pt x="37780" y="353"/>
                </a:lnTo>
                <a:lnTo>
                  <a:pt x="36778" y="0"/>
                </a:lnTo>
                <a:close/>
              </a:path>
            </a:pathLst>
          </a:custGeom>
          <a:solidFill>
            <a:srgbClr val="1F09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5215C2B2-A4B6-465C-AB3A-FAE31EA33826}"/>
              </a:ext>
            </a:extLst>
          </p:cNvPr>
          <p:cNvSpPr/>
          <p:nvPr/>
        </p:nvSpPr>
        <p:spPr>
          <a:xfrm>
            <a:off x="6407732" y="1018214"/>
            <a:ext cx="42545" cy="176530"/>
          </a:xfrm>
          <a:custGeom>
            <a:avLst/>
            <a:gdLst/>
            <a:ahLst/>
            <a:cxnLst/>
            <a:rect l="l" t="t" r="r" b="b"/>
            <a:pathLst>
              <a:path w="42545" h="176530">
                <a:moveTo>
                  <a:pt x="5481" y="0"/>
                </a:moveTo>
                <a:lnTo>
                  <a:pt x="1591" y="0"/>
                </a:lnTo>
                <a:lnTo>
                  <a:pt x="884" y="176"/>
                </a:lnTo>
                <a:lnTo>
                  <a:pt x="294" y="529"/>
                </a:lnTo>
                <a:lnTo>
                  <a:pt x="0" y="1176"/>
                </a:lnTo>
                <a:lnTo>
                  <a:pt x="117" y="2236"/>
                </a:lnTo>
                <a:lnTo>
                  <a:pt x="1944" y="4413"/>
                </a:lnTo>
                <a:lnTo>
                  <a:pt x="13935" y="20312"/>
                </a:lnTo>
                <a:lnTo>
                  <a:pt x="22500" y="39587"/>
                </a:lnTo>
                <a:lnTo>
                  <a:pt x="27638" y="62239"/>
                </a:lnTo>
                <a:lnTo>
                  <a:pt x="29351" y="88267"/>
                </a:lnTo>
                <a:lnTo>
                  <a:pt x="27638" y="114295"/>
                </a:lnTo>
                <a:lnTo>
                  <a:pt x="22500" y="136947"/>
                </a:lnTo>
                <a:lnTo>
                  <a:pt x="13935" y="156222"/>
                </a:lnTo>
                <a:lnTo>
                  <a:pt x="1944" y="172121"/>
                </a:lnTo>
                <a:lnTo>
                  <a:pt x="204" y="174181"/>
                </a:lnTo>
                <a:lnTo>
                  <a:pt x="117" y="175122"/>
                </a:lnTo>
                <a:lnTo>
                  <a:pt x="294" y="175652"/>
                </a:lnTo>
                <a:lnTo>
                  <a:pt x="766" y="176358"/>
                </a:lnTo>
                <a:lnTo>
                  <a:pt x="1060" y="176534"/>
                </a:lnTo>
                <a:lnTo>
                  <a:pt x="5481" y="176534"/>
                </a:lnTo>
                <a:lnTo>
                  <a:pt x="6188" y="175828"/>
                </a:lnTo>
                <a:lnTo>
                  <a:pt x="8310" y="174181"/>
                </a:lnTo>
                <a:lnTo>
                  <a:pt x="32711" y="140639"/>
                </a:lnTo>
                <a:lnTo>
                  <a:pt x="42259" y="96270"/>
                </a:lnTo>
                <a:lnTo>
                  <a:pt x="42259" y="88267"/>
                </a:lnTo>
                <a:lnTo>
                  <a:pt x="34656" y="41662"/>
                </a:lnTo>
                <a:lnTo>
                  <a:pt x="10432" y="4236"/>
                </a:lnTo>
                <a:lnTo>
                  <a:pt x="5481" y="0"/>
                </a:lnTo>
                <a:close/>
              </a:path>
            </a:pathLst>
          </a:custGeom>
          <a:solidFill>
            <a:srgbClr val="1F09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6A3F5B17-4501-44EB-895C-41B83AAE8341}"/>
              </a:ext>
            </a:extLst>
          </p:cNvPr>
          <p:cNvSpPr/>
          <p:nvPr/>
        </p:nvSpPr>
        <p:spPr>
          <a:xfrm>
            <a:off x="2618696" y="1018214"/>
            <a:ext cx="1135879" cy="1765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A07527DC-839C-4240-9E68-AFEE8DDB622A}"/>
              </a:ext>
            </a:extLst>
          </p:cNvPr>
          <p:cNvSpPr/>
          <p:nvPr/>
        </p:nvSpPr>
        <p:spPr>
          <a:xfrm>
            <a:off x="3821412" y="1028100"/>
            <a:ext cx="170806" cy="1244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32612048-3E45-4781-91CB-BC93F2BF2FF0}"/>
              </a:ext>
            </a:extLst>
          </p:cNvPr>
          <p:cNvSpPr/>
          <p:nvPr/>
        </p:nvSpPr>
        <p:spPr>
          <a:xfrm>
            <a:off x="4041728" y="1031101"/>
            <a:ext cx="152800" cy="1460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7939C01A-7B7F-47D8-9A02-B6F1CE1CE011}"/>
              </a:ext>
            </a:extLst>
          </p:cNvPr>
          <p:cNvSpPr/>
          <p:nvPr/>
        </p:nvSpPr>
        <p:spPr>
          <a:xfrm>
            <a:off x="2613214" y="1283723"/>
            <a:ext cx="152799" cy="1460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39F7DC9C-2083-45F7-B54F-3F662CCED0D1}"/>
              </a:ext>
            </a:extLst>
          </p:cNvPr>
          <p:cNvSpPr/>
          <p:nvPr/>
        </p:nvSpPr>
        <p:spPr>
          <a:xfrm>
            <a:off x="2851919" y="1270836"/>
            <a:ext cx="705681" cy="1765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D920F3A0-FB49-4462-8EB1-143FC966266F}"/>
              </a:ext>
            </a:extLst>
          </p:cNvPr>
          <p:cNvSpPr/>
          <p:nvPr/>
        </p:nvSpPr>
        <p:spPr>
          <a:xfrm>
            <a:off x="3621962" y="1280722"/>
            <a:ext cx="554275" cy="1490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7E882F94-0790-4B92-89BA-7F9D03577AF3}"/>
              </a:ext>
            </a:extLst>
          </p:cNvPr>
          <p:cNvSpPr/>
          <p:nvPr/>
        </p:nvSpPr>
        <p:spPr>
          <a:xfrm>
            <a:off x="4251676" y="1280604"/>
            <a:ext cx="497921" cy="1519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E77A440F-2968-4039-8E1C-47911A6F97B4}"/>
              </a:ext>
            </a:extLst>
          </p:cNvPr>
          <p:cNvSpPr/>
          <p:nvPr/>
        </p:nvSpPr>
        <p:spPr>
          <a:xfrm>
            <a:off x="2851565" y="1536344"/>
            <a:ext cx="155550" cy="14609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88541008-463C-474F-AF2C-C10237BCBF4B}"/>
              </a:ext>
            </a:extLst>
          </p:cNvPr>
          <p:cNvSpPr/>
          <p:nvPr/>
        </p:nvSpPr>
        <p:spPr>
          <a:xfrm>
            <a:off x="3090270" y="1523457"/>
            <a:ext cx="971969" cy="17653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2A809FEF-CA47-4012-ACD4-916289153552}"/>
              </a:ext>
            </a:extLst>
          </p:cNvPr>
          <p:cNvSpPr/>
          <p:nvPr/>
        </p:nvSpPr>
        <p:spPr>
          <a:xfrm>
            <a:off x="4129077" y="1533343"/>
            <a:ext cx="170805" cy="12445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65EB3F6B-BF8D-41D4-B46C-04E5B66BE618}"/>
              </a:ext>
            </a:extLst>
          </p:cNvPr>
          <p:cNvSpPr/>
          <p:nvPr/>
        </p:nvSpPr>
        <p:spPr>
          <a:xfrm>
            <a:off x="4354873" y="1531401"/>
            <a:ext cx="152443" cy="15104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DA5A2CD1-520D-419A-B84E-327851B4C46A}"/>
              </a:ext>
            </a:extLst>
          </p:cNvPr>
          <p:cNvSpPr/>
          <p:nvPr/>
        </p:nvSpPr>
        <p:spPr>
          <a:xfrm>
            <a:off x="2613214" y="1788789"/>
            <a:ext cx="156550" cy="1488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76A41B96-D391-4601-B5B2-59EBC207AFB6}"/>
              </a:ext>
            </a:extLst>
          </p:cNvPr>
          <p:cNvSpPr/>
          <p:nvPr/>
        </p:nvSpPr>
        <p:spPr>
          <a:xfrm>
            <a:off x="2851919" y="1775902"/>
            <a:ext cx="705681" cy="17653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8F12FA2F-CC08-47A9-A593-A4D528DF5CBB}"/>
              </a:ext>
            </a:extLst>
          </p:cNvPr>
          <p:cNvSpPr/>
          <p:nvPr/>
        </p:nvSpPr>
        <p:spPr>
          <a:xfrm>
            <a:off x="3621962" y="1783846"/>
            <a:ext cx="559400" cy="15104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6D453ADB-9C52-4310-BDD5-6519089B2B77}"/>
              </a:ext>
            </a:extLst>
          </p:cNvPr>
          <p:cNvSpPr/>
          <p:nvPr/>
        </p:nvSpPr>
        <p:spPr>
          <a:xfrm>
            <a:off x="4259038" y="1783846"/>
            <a:ext cx="156194" cy="15378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id="{27390770-D2D6-4740-A3BC-E70DB2FD0D83}"/>
              </a:ext>
            </a:extLst>
          </p:cNvPr>
          <p:cNvSpPr/>
          <p:nvPr/>
        </p:nvSpPr>
        <p:spPr>
          <a:xfrm>
            <a:off x="4489496" y="1783846"/>
            <a:ext cx="503046" cy="15378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F61C8B53-5397-4540-AA64-EE5AD6351E6E}"/>
              </a:ext>
            </a:extLst>
          </p:cNvPr>
          <p:cNvSpPr/>
          <p:nvPr/>
        </p:nvSpPr>
        <p:spPr>
          <a:xfrm>
            <a:off x="6257596" y="2145508"/>
            <a:ext cx="192567" cy="17783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970BA1B3-0C7B-40D2-8236-65DE0E970F13}"/>
              </a:ext>
            </a:extLst>
          </p:cNvPr>
          <p:cNvSpPr/>
          <p:nvPr/>
        </p:nvSpPr>
        <p:spPr>
          <a:xfrm>
            <a:off x="2517650" y="2153510"/>
            <a:ext cx="1073388" cy="15215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1AD4504A-63AA-4312-BA2C-1DDAA2A4C0AC}"/>
              </a:ext>
            </a:extLst>
          </p:cNvPr>
          <p:cNvSpPr/>
          <p:nvPr/>
        </p:nvSpPr>
        <p:spPr>
          <a:xfrm>
            <a:off x="3667750" y="2157956"/>
            <a:ext cx="178295" cy="14770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DCDA37D8-28BA-421E-B05E-10BCF1740BC0}"/>
              </a:ext>
            </a:extLst>
          </p:cNvPr>
          <p:cNvSpPr/>
          <p:nvPr/>
        </p:nvSpPr>
        <p:spPr>
          <a:xfrm>
            <a:off x="3922915" y="2155467"/>
            <a:ext cx="444149" cy="15019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7">
            <a:extLst>
              <a:ext uri="{FF2B5EF4-FFF2-40B4-BE49-F238E27FC236}">
                <a16:creationId xmlns:a16="http://schemas.microsoft.com/office/drawing/2014/main" id="{839754A5-ADA2-4BF5-84A3-3A0C06E0E135}"/>
              </a:ext>
            </a:extLst>
          </p:cNvPr>
          <p:cNvSpPr/>
          <p:nvPr/>
        </p:nvSpPr>
        <p:spPr>
          <a:xfrm>
            <a:off x="4439258" y="2158490"/>
            <a:ext cx="152809" cy="14717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8">
            <a:extLst>
              <a:ext uri="{FF2B5EF4-FFF2-40B4-BE49-F238E27FC236}">
                <a16:creationId xmlns:a16="http://schemas.microsoft.com/office/drawing/2014/main" id="{24CDFE3C-63E7-492B-9B01-EF589A626AD2}"/>
              </a:ext>
            </a:extLst>
          </p:cNvPr>
          <p:cNvSpPr/>
          <p:nvPr/>
        </p:nvSpPr>
        <p:spPr>
          <a:xfrm>
            <a:off x="3530884" y="2382203"/>
            <a:ext cx="65250" cy="17783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9">
            <a:extLst>
              <a:ext uri="{FF2B5EF4-FFF2-40B4-BE49-F238E27FC236}">
                <a16:creationId xmlns:a16="http://schemas.microsoft.com/office/drawing/2014/main" id="{6F1F9210-508B-4385-99DA-CBAA13A126D8}"/>
              </a:ext>
            </a:extLst>
          </p:cNvPr>
          <p:cNvSpPr/>
          <p:nvPr/>
        </p:nvSpPr>
        <p:spPr>
          <a:xfrm>
            <a:off x="2515647" y="2636680"/>
            <a:ext cx="986087" cy="17783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0">
            <a:extLst>
              <a:ext uri="{FF2B5EF4-FFF2-40B4-BE49-F238E27FC236}">
                <a16:creationId xmlns:a16="http://schemas.microsoft.com/office/drawing/2014/main" id="{9084A3BE-BC3E-4917-9A2C-B8FF262FF705}"/>
              </a:ext>
            </a:extLst>
          </p:cNvPr>
          <p:cNvSpPr/>
          <p:nvPr/>
        </p:nvSpPr>
        <p:spPr>
          <a:xfrm>
            <a:off x="3542496" y="2646520"/>
            <a:ext cx="982026" cy="15815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1">
            <a:extLst>
              <a:ext uri="{FF2B5EF4-FFF2-40B4-BE49-F238E27FC236}">
                <a16:creationId xmlns:a16="http://schemas.microsoft.com/office/drawing/2014/main" id="{4DA6C1F8-E9C8-42AF-A2DB-3ACD69F4151A}"/>
              </a:ext>
            </a:extLst>
          </p:cNvPr>
          <p:cNvSpPr/>
          <p:nvPr/>
        </p:nvSpPr>
        <p:spPr>
          <a:xfrm>
            <a:off x="4565455" y="2636680"/>
            <a:ext cx="537797" cy="17783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2">
            <a:extLst>
              <a:ext uri="{FF2B5EF4-FFF2-40B4-BE49-F238E27FC236}">
                <a16:creationId xmlns:a16="http://schemas.microsoft.com/office/drawing/2014/main" id="{1F496F10-738F-4352-B023-2FE69D0E9024}"/>
              </a:ext>
            </a:extLst>
          </p:cNvPr>
          <p:cNvSpPr/>
          <p:nvPr/>
        </p:nvSpPr>
        <p:spPr>
          <a:xfrm>
            <a:off x="2517768" y="2890980"/>
            <a:ext cx="1008215" cy="17783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3">
            <a:extLst>
              <a:ext uri="{FF2B5EF4-FFF2-40B4-BE49-F238E27FC236}">
                <a16:creationId xmlns:a16="http://schemas.microsoft.com/office/drawing/2014/main" id="{9266C1C9-6C57-4CF1-9A91-766D9016731F}"/>
              </a:ext>
            </a:extLst>
          </p:cNvPr>
          <p:cNvSpPr/>
          <p:nvPr/>
        </p:nvSpPr>
        <p:spPr>
          <a:xfrm>
            <a:off x="3566722" y="2900820"/>
            <a:ext cx="958429" cy="15815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4">
            <a:extLst>
              <a:ext uri="{FF2B5EF4-FFF2-40B4-BE49-F238E27FC236}">
                <a16:creationId xmlns:a16="http://schemas.microsoft.com/office/drawing/2014/main" id="{904C1AA7-84D2-4E02-AE5D-EAC2C469F523}"/>
              </a:ext>
            </a:extLst>
          </p:cNvPr>
          <p:cNvSpPr/>
          <p:nvPr/>
        </p:nvSpPr>
        <p:spPr>
          <a:xfrm>
            <a:off x="4563333" y="2890980"/>
            <a:ext cx="537797" cy="17783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5">
            <a:extLst>
              <a:ext uri="{FF2B5EF4-FFF2-40B4-BE49-F238E27FC236}">
                <a16:creationId xmlns:a16="http://schemas.microsoft.com/office/drawing/2014/main" id="{A8EBADB3-FDA5-4604-B1C0-AA662CB8A08B}"/>
              </a:ext>
            </a:extLst>
          </p:cNvPr>
          <p:cNvSpPr/>
          <p:nvPr/>
        </p:nvSpPr>
        <p:spPr>
          <a:xfrm>
            <a:off x="2796511" y="3145458"/>
            <a:ext cx="105410" cy="129539"/>
          </a:xfrm>
          <a:custGeom>
            <a:avLst/>
            <a:gdLst/>
            <a:ahLst/>
            <a:cxnLst/>
            <a:rect l="l" t="t" r="r" b="b"/>
            <a:pathLst>
              <a:path w="105410" h="129539">
                <a:moveTo>
                  <a:pt x="16091" y="85003"/>
                </a:moveTo>
                <a:lnTo>
                  <a:pt x="11670" y="85003"/>
                </a:lnTo>
                <a:lnTo>
                  <a:pt x="10491" y="85359"/>
                </a:lnTo>
                <a:lnTo>
                  <a:pt x="540" y="125490"/>
                </a:lnTo>
                <a:lnTo>
                  <a:pt x="0" y="128809"/>
                </a:lnTo>
                <a:lnTo>
                  <a:pt x="766" y="129283"/>
                </a:lnTo>
                <a:lnTo>
                  <a:pt x="3241" y="129283"/>
                </a:lnTo>
                <a:lnTo>
                  <a:pt x="4008" y="129046"/>
                </a:lnTo>
                <a:lnTo>
                  <a:pt x="5187" y="128098"/>
                </a:lnTo>
                <a:lnTo>
                  <a:pt x="6837" y="126260"/>
                </a:lnTo>
                <a:lnTo>
                  <a:pt x="9548" y="123059"/>
                </a:lnTo>
                <a:lnTo>
                  <a:pt x="14500" y="117546"/>
                </a:lnTo>
                <a:lnTo>
                  <a:pt x="27803" y="117546"/>
                </a:lnTo>
                <a:lnTo>
                  <a:pt x="23518" y="115472"/>
                </a:lnTo>
                <a:lnTo>
                  <a:pt x="20983" y="113101"/>
                </a:lnTo>
                <a:lnTo>
                  <a:pt x="17211" y="106699"/>
                </a:lnTo>
                <a:lnTo>
                  <a:pt x="16150" y="102786"/>
                </a:lnTo>
                <a:lnTo>
                  <a:pt x="15894" y="97807"/>
                </a:lnTo>
                <a:lnTo>
                  <a:pt x="15914" y="93954"/>
                </a:lnTo>
                <a:lnTo>
                  <a:pt x="16678" y="90338"/>
                </a:lnTo>
                <a:lnTo>
                  <a:pt x="16857" y="89390"/>
                </a:lnTo>
                <a:lnTo>
                  <a:pt x="17152" y="87196"/>
                </a:lnTo>
                <a:lnTo>
                  <a:pt x="17152" y="86367"/>
                </a:lnTo>
                <a:lnTo>
                  <a:pt x="16798" y="85715"/>
                </a:lnTo>
                <a:lnTo>
                  <a:pt x="16091" y="85003"/>
                </a:lnTo>
                <a:close/>
              </a:path>
              <a:path w="105410" h="129539">
                <a:moveTo>
                  <a:pt x="27803" y="117546"/>
                </a:moveTo>
                <a:lnTo>
                  <a:pt x="14500" y="117546"/>
                </a:lnTo>
                <a:lnTo>
                  <a:pt x="16268" y="119503"/>
                </a:lnTo>
                <a:lnTo>
                  <a:pt x="21617" y="123782"/>
                </a:lnTo>
                <a:lnTo>
                  <a:pt x="27939" y="126838"/>
                </a:lnTo>
                <a:lnTo>
                  <a:pt x="35233" y="128672"/>
                </a:lnTo>
                <a:lnTo>
                  <a:pt x="43500" y="129283"/>
                </a:lnTo>
                <a:lnTo>
                  <a:pt x="46093" y="129283"/>
                </a:lnTo>
                <a:lnTo>
                  <a:pt x="67763" y="121103"/>
                </a:lnTo>
                <a:lnTo>
                  <a:pt x="41967" y="121103"/>
                </a:lnTo>
                <a:lnTo>
                  <a:pt x="38843" y="120807"/>
                </a:lnTo>
                <a:lnTo>
                  <a:pt x="32949" y="119621"/>
                </a:lnTo>
                <a:lnTo>
                  <a:pt x="29884" y="118554"/>
                </a:lnTo>
                <a:lnTo>
                  <a:pt x="27803" y="117546"/>
                </a:lnTo>
                <a:close/>
              </a:path>
              <a:path w="105410" h="129539">
                <a:moveTo>
                  <a:pt x="65957" y="177"/>
                </a:moveTo>
                <a:lnTo>
                  <a:pt x="62774" y="177"/>
                </a:lnTo>
                <a:lnTo>
                  <a:pt x="60063" y="296"/>
                </a:lnTo>
                <a:lnTo>
                  <a:pt x="56290" y="1244"/>
                </a:lnTo>
                <a:lnTo>
                  <a:pt x="46624" y="4801"/>
                </a:lnTo>
                <a:lnTo>
                  <a:pt x="42498" y="7172"/>
                </a:lnTo>
                <a:lnTo>
                  <a:pt x="39079" y="10136"/>
                </a:lnTo>
                <a:lnTo>
                  <a:pt x="35189" y="13100"/>
                </a:lnTo>
                <a:lnTo>
                  <a:pt x="31357" y="17546"/>
                </a:lnTo>
                <a:lnTo>
                  <a:pt x="23813" y="29401"/>
                </a:lnTo>
                <a:lnTo>
                  <a:pt x="22028" y="35625"/>
                </a:lnTo>
                <a:lnTo>
                  <a:pt x="21926" y="52579"/>
                </a:lnTo>
                <a:lnTo>
                  <a:pt x="25463" y="59751"/>
                </a:lnTo>
                <a:lnTo>
                  <a:pt x="32536" y="64730"/>
                </a:lnTo>
                <a:lnTo>
                  <a:pt x="33951" y="65916"/>
                </a:lnTo>
                <a:lnTo>
                  <a:pt x="36426" y="67101"/>
                </a:lnTo>
                <a:lnTo>
                  <a:pt x="43500" y="69473"/>
                </a:lnTo>
                <a:lnTo>
                  <a:pt x="51516" y="71666"/>
                </a:lnTo>
                <a:lnTo>
                  <a:pt x="64012" y="74867"/>
                </a:lnTo>
                <a:lnTo>
                  <a:pt x="70142" y="77712"/>
                </a:lnTo>
                <a:lnTo>
                  <a:pt x="73207" y="82869"/>
                </a:lnTo>
                <a:lnTo>
                  <a:pt x="73089" y="98518"/>
                </a:lnTo>
                <a:lnTo>
                  <a:pt x="70142" y="105691"/>
                </a:lnTo>
                <a:lnTo>
                  <a:pt x="58589" y="118021"/>
                </a:lnTo>
                <a:lnTo>
                  <a:pt x="52223" y="121103"/>
                </a:lnTo>
                <a:lnTo>
                  <a:pt x="67763" y="121103"/>
                </a:lnTo>
                <a:lnTo>
                  <a:pt x="87353" y="92294"/>
                </a:lnTo>
                <a:lnTo>
                  <a:pt x="88296" y="88738"/>
                </a:lnTo>
                <a:lnTo>
                  <a:pt x="88726" y="85715"/>
                </a:lnTo>
                <a:lnTo>
                  <a:pt x="88768" y="74867"/>
                </a:lnTo>
                <a:lnTo>
                  <a:pt x="86882" y="68939"/>
                </a:lnTo>
                <a:lnTo>
                  <a:pt x="79337" y="60166"/>
                </a:lnTo>
                <a:lnTo>
                  <a:pt x="75447" y="57321"/>
                </a:lnTo>
                <a:lnTo>
                  <a:pt x="71439" y="56017"/>
                </a:lnTo>
                <a:lnTo>
                  <a:pt x="67372" y="54831"/>
                </a:lnTo>
                <a:lnTo>
                  <a:pt x="51811" y="50800"/>
                </a:lnTo>
                <a:lnTo>
                  <a:pt x="47685" y="49674"/>
                </a:lnTo>
                <a:lnTo>
                  <a:pt x="47213" y="49437"/>
                </a:lnTo>
                <a:lnTo>
                  <a:pt x="44148" y="48370"/>
                </a:lnTo>
                <a:lnTo>
                  <a:pt x="41731" y="46532"/>
                </a:lnTo>
                <a:lnTo>
                  <a:pt x="38195" y="41316"/>
                </a:lnTo>
                <a:lnTo>
                  <a:pt x="37311" y="38233"/>
                </a:lnTo>
                <a:lnTo>
                  <a:pt x="37428" y="27563"/>
                </a:lnTo>
                <a:lnTo>
                  <a:pt x="40376" y="21280"/>
                </a:lnTo>
                <a:lnTo>
                  <a:pt x="51928" y="10373"/>
                </a:lnTo>
                <a:lnTo>
                  <a:pt x="58176" y="7646"/>
                </a:lnTo>
                <a:lnTo>
                  <a:pt x="87089" y="7646"/>
                </a:lnTo>
                <a:lnTo>
                  <a:pt x="86149" y="6579"/>
                </a:lnTo>
                <a:lnTo>
                  <a:pt x="80590" y="3023"/>
                </a:lnTo>
                <a:lnTo>
                  <a:pt x="73859" y="889"/>
                </a:lnTo>
                <a:lnTo>
                  <a:pt x="65957" y="177"/>
                </a:lnTo>
                <a:close/>
              </a:path>
              <a:path w="105410" h="129539">
                <a:moveTo>
                  <a:pt x="87089" y="7646"/>
                </a:moveTo>
                <a:lnTo>
                  <a:pt x="70319" y="7646"/>
                </a:lnTo>
                <a:lnTo>
                  <a:pt x="75152" y="8891"/>
                </a:lnTo>
                <a:lnTo>
                  <a:pt x="79396" y="11381"/>
                </a:lnTo>
                <a:lnTo>
                  <a:pt x="88473" y="34084"/>
                </a:lnTo>
                <a:lnTo>
                  <a:pt x="88061" y="40545"/>
                </a:lnTo>
                <a:lnTo>
                  <a:pt x="87957" y="41316"/>
                </a:lnTo>
                <a:lnTo>
                  <a:pt x="87884" y="43746"/>
                </a:lnTo>
                <a:lnTo>
                  <a:pt x="89063" y="44280"/>
                </a:lnTo>
                <a:lnTo>
                  <a:pt x="91420" y="44280"/>
                </a:lnTo>
                <a:lnTo>
                  <a:pt x="92835" y="44398"/>
                </a:lnTo>
                <a:lnTo>
                  <a:pt x="93778" y="44220"/>
                </a:lnTo>
                <a:lnTo>
                  <a:pt x="94721" y="43272"/>
                </a:lnTo>
                <a:lnTo>
                  <a:pt x="96767" y="35625"/>
                </a:lnTo>
                <a:lnTo>
                  <a:pt x="102644" y="11559"/>
                </a:lnTo>
                <a:lnTo>
                  <a:pt x="90536" y="11559"/>
                </a:lnTo>
                <a:lnTo>
                  <a:pt x="87089" y="7646"/>
                </a:lnTo>
                <a:close/>
              </a:path>
              <a:path w="105410" h="129539">
                <a:moveTo>
                  <a:pt x="104093" y="0"/>
                </a:moveTo>
                <a:lnTo>
                  <a:pt x="102561" y="0"/>
                </a:lnTo>
                <a:lnTo>
                  <a:pt x="102325" y="118"/>
                </a:lnTo>
                <a:lnTo>
                  <a:pt x="102030" y="177"/>
                </a:lnTo>
                <a:lnTo>
                  <a:pt x="100969" y="177"/>
                </a:lnTo>
                <a:lnTo>
                  <a:pt x="100262" y="889"/>
                </a:lnTo>
                <a:lnTo>
                  <a:pt x="99083" y="2193"/>
                </a:lnTo>
                <a:lnTo>
                  <a:pt x="95782" y="5987"/>
                </a:lnTo>
                <a:lnTo>
                  <a:pt x="94250" y="7706"/>
                </a:lnTo>
                <a:lnTo>
                  <a:pt x="91420" y="10788"/>
                </a:lnTo>
                <a:lnTo>
                  <a:pt x="90654" y="11559"/>
                </a:lnTo>
                <a:lnTo>
                  <a:pt x="102644" y="11559"/>
                </a:lnTo>
                <a:lnTo>
                  <a:pt x="103686" y="7172"/>
                </a:lnTo>
                <a:lnTo>
                  <a:pt x="104832" y="2193"/>
                </a:lnTo>
                <a:lnTo>
                  <a:pt x="104859" y="414"/>
                </a:lnTo>
                <a:lnTo>
                  <a:pt x="104093" y="0"/>
                </a:lnTo>
                <a:close/>
              </a:path>
            </a:pathLst>
          </a:custGeom>
          <a:solidFill>
            <a:srgbClr val="1F09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6">
            <a:extLst>
              <a:ext uri="{FF2B5EF4-FFF2-40B4-BE49-F238E27FC236}">
                <a16:creationId xmlns:a16="http://schemas.microsoft.com/office/drawing/2014/main" id="{5F9CD44E-2037-40BC-9AEF-529C17CF7AED}"/>
              </a:ext>
            </a:extLst>
          </p:cNvPr>
          <p:cNvSpPr/>
          <p:nvPr/>
        </p:nvSpPr>
        <p:spPr>
          <a:xfrm>
            <a:off x="2915281" y="3147295"/>
            <a:ext cx="673072" cy="12560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7">
            <a:extLst>
              <a:ext uri="{FF2B5EF4-FFF2-40B4-BE49-F238E27FC236}">
                <a16:creationId xmlns:a16="http://schemas.microsoft.com/office/drawing/2014/main" id="{F40B58A1-DA53-41FE-8324-2BE9E409D32F}"/>
              </a:ext>
            </a:extLst>
          </p:cNvPr>
          <p:cNvSpPr/>
          <p:nvPr/>
        </p:nvSpPr>
        <p:spPr>
          <a:xfrm>
            <a:off x="3652897" y="3205565"/>
            <a:ext cx="118110" cy="41910"/>
          </a:xfrm>
          <a:custGeom>
            <a:avLst/>
            <a:gdLst/>
            <a:ahLst/>
            <a:cxnLst/>
            <a:rect l="l" t="t" r="r" b="b"/>
            <a:pathLst>
              <a:path w="118110" h="41910">
                <a:moveTo>
                  <a:pt x="115116" y="0"/>
                </a:moveTo>
                <a:lnTo>
                  <a:pt x="2475" y="0"/>
                </a:lnTo>
                <a:lnTo>
                  <a:pt x="825" y="829"/>
                </a:lnTo>
                <a:lnTo>
                  <a:pt x="0" y="2015"/>
                </a:lnTo>
                <a:lnTo>
                  <a:pt x="0" y="5334"/>
                </a:lnTo>
                <a:lnTo>
                  <a:pt x="943" y="6520"/>
                </a:lnTo>
                <a:lnTo>
                  <a:pt x="2829" y="7113"/>
                </a:lnTo>
                <a:lnTo>
                  <a:pt x="59061" y="7113"/>
                </a:lnTo>
                <a:lnTo>
                  <a:pt x="115292" y="6935"/>
                </a:lnTo>
                <a:lnTo>
                  <a:pt x="116943" y="5987"/>
                </a:lnTo>
                <a:lnTo>
                  <a:pt x="117768" y="4860"/>
                </a:lnTo>
                <a:lnTo>
                  <a:pt x="117680" y="2015"/>
                </a:lnTo>
                <a:lnTo>
                  <a:pt x="116884" y="948"/>
                </a:lnTo>
                <a:lnTo>
                  <a:pt x="115116" y="0"/>
                </a:lnTo>
                <a:close/>
              </a:path>
              <a:path w="118110" h="41910">
                <a:moveTo>
                  <a:pt x="115292" y="34499"/>
                </a:moveTo>
                <a:lnTo>
                  <a:pt x="2829" y="34499"/>
                </a:lnTo>
                <a:lnTo>
                  <a:pt x="943" y="35092"/>
                </a:lnTo>
                <a:lnTo>
                  <a:pt x="0" y="36277"/>
                </a:lnTo>
                <a:lnTo>
                  <a:pt x="0" y="39597"/>
                </a:lnTo>
                <a:lnTo>
                  <a:pt x="825" y="40782"/>
                </a:lnTo>
                <a:lnTo>
                  <a:pt x="2475" y="41612"/>
                </a:lnTo>
                <a:lnTo>
                  <a:pt x="115116" y="41612"/>
                </a:lnTo>
                <a:lnTo>
                  <a:pt x="116884" y="40782"/>
                </a:lnTo>
                <a:lnTo>
                  <a:pt x="117768" y="39597"/>
                </a:lnTo>
                <a:lnTo>
                  <a:pt x="117768" y="36870"/>
                </a:lnTo>
                <a:lnTo>
                  <a:pt x="116943" y="35684"/>
                </a:lnTo>
                <a:lnTo>
                  <a:pt x="115292" y="34499"/>
                </a:lnTo>
                <a:close/>
              </a:path>
            </a:pathLst>
          </a:custGeom>
          <a:solidFill>
            <a:srgbClr val="1F09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8">
            <a:extLst>
              <a:ext uri="{FF2B5EF4-FFF2-40B4-BE49-F238E27FC236}">
                <a16:creationId xmlns:a16="http://schemas.microsoft.com/office/drawing/2014/main" id="{F404CE47-4D45-4A12-871C-607B5E3F4045}"/>
              </a:ext>
            </a:extLst>
          </p:cNvPr>
          <p:cNvSpPr/>
          <p:nvPr/>
        </p:nvSpPr>
        <p:spPr>
          <a:xfrm>
            <a:off x="3835208" y="3149904"/>
            <a:ext cx="178295" cy="14770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9">
            <a:extLst>
              <a:ext uri="{FF2B5EF4-FFF2-40B4-BE49-F238E27FC236}">
                <a16:creationId xmlns:a16="http://schemas.microsoft.com/office/drawing/2014/main" id="{C6BBC95A-0B56-4F14-85D4-0190A8807E84}"/>
              </a:ext>
            </a:extLst>
          </p:cNvPr>
          <p:cNvSpPr/>
          <p:nvPr/>
        </p:nvSpPr>
        <p:spPr>
          <a:xfrm>
            <a:off x="4054241" y="3145458"/>
            <a:ext cx="769797" cy="16182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0">
            <a:extLst>
              <a:ext uri="{FF2B5EF4-FFF2-40B4-BE49-F238E27FC236}">
                <a16:creationId xmlns:a16="http://schemas.microsoft.com/office/drawing/2014/main" id="{3C43C4EF-F90E-4ABE-949D-933B95CDCD01}"/>
              </a:ext>
            </a:extLst>
          </p:cNvPr>
          <p:cNvSpPr/>
          <p:nvPr/>
        </p:nvSpPr>
        <p:spPr>
          <a:xfrm>
            <a:off x="3022499" y="3383913"/>
            <a:ext cx="989394" cy="18816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1">
            <a:extLst>
              <a:ext uri="{FF2B5EF4-FFF2-40B4-BE49-F238E27FC236}">
                <a16:creationId xmlns:a16="http://schemas.microsoft.com/office/drawing/2014/main" id="{98879B6C-3DDE-4EF7-8E6C-456BFD97670D}"/>
              </a:ext>
            </a:extLst>
          </p:cNvPr>
          <p:cNvSpPr/>
          <p:nvPr/>
        </p:nvSpPr>
        <p:spPr>
          <a:xfrm>
            <a:off x="4052826" y="3394245"/>
            <a:ext cx="537797" cy="17783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2">
            <a:extLst>
              <a:ext uri="{FF2B5EF4-FFF2-40B4-BE49-F238E27FC236}">
                <a16:creationId xmlns:a16="http://schemas.microsoft.com/office/drawing/2014/main" id="{BC583F14-D061-4E8A-8B6D-0907FFBCB38F}"/>
              </a:ext>
            </a:extLst>
          </p:cNvPr>
          <p:cNvSpPr/>
          <p:nvPr/>
        </p:nvSpPr>
        <p:spPr>
          <a:xfrm>
            <a:off x="3779860" y="3648722"/>
            <a:ext cx="65250" cy="17783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9530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31502-56B1-474D-ABB7-79810F790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92640D-F1FB-42DF-8A28-BB452A443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object 44">
            <a:extLst>
              <a:ext uri="{FF2B5EF4-FFF2-40B4-BE49-F238E27FC236}">
                <a16:creationId xmlns:a16="http://schemas.microsoft.com/office/drawing/2014/main" id="{88C4D36B-A933-4F92-8341-DEE9E1F2C069}"/>
              </a:ext>
            </a:extLst>
          </p:cNvPr>
          <p:cNvSpPr/>
          <p:nvPr/>
        </p:nvSpPr>
        <p:spPr>
          <a:xfrm>
            <a:off x="1291026" y="2505326"/>
            <a:ext cx="152840" cy="1464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5">
            <a:extLst>
              <a:ext uri="{FF2B5EF4-FFF2-40B4-BE49-F238E27FC236}">
                <a16:creationId xmlns:a16="http://schemas.microsoft.com/office/drawing/2014/main" id="{57223FF4-9C23-42E9-B23A-4F85AD3913DD}"/>
              </a:ext>
            </a:extLst>
          </p:cNvPr>
          <p:cNvSpPr/>
          <p:nvPr/>
        </p:nvSpPr>
        <p:spPr>
          <a:xfrm>
            <a:off x="1529794" y="2500371"/>
            <a:ext cx="605205" cy="1610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6">
            <a:extLst>
              <a:ext uri="{FF2B5EF4-FFF2-40B4-BE49-F238E27FC236}">
                <a16:creationId xmlns:a16="http://schemas.microsoft.com/office/drawing/2014/main" id="{F11DA9E1-61AE-429B-834B-F7243C178B68}"/>
              </a:ext>
            </a:extLst>
          </p:cNvPr>
          <p:cNvSpPr/>
          <p:nvPr/>
        </p:nvSpPr>
        <p:spPr>
          <a:xfrm>
            <a:off x="2206658" y="2502317"/>
            <a:ext cx="619945" cy="1494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7">
            <a:extLst>
              <a:ext uri="{FF2B5EF4-FFF2-40B4-BE49-F238E27FC236}">
                <a16:creationId xmlns:a16="http://schemas.microsoft.com/office/drawing/2014/main" id="{23BC9421-36FE-4E25-8CF9-1B24ED0088F4}"/>
              </a:ext>
            </a:extLst>
          </p:cNvPr>
          <p:cNvSpPr/>
          <p:nvPr/>
        </p:nvSpPr>
        <p:spPr>
          <a:xfrm>
            <a:off x="2901562" y="2505326"/>
            <a:ext cx="155591" cy="1464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8">
            <a:extLst>
              <a:ext uri="{FF2B5EF4-FFF2-40B4-BE49-F238E27FC236}">
                <a16:creationId xmlns:a16="http://schemas.microsoft.com/office/drawing/2014/main" id="{DD53C81F-A094-4E1D-B1AF-CFD756EF8103}"/>
              </a:ext>
            </a:extLst>
          </p:cNvPr>
          <p:cNvSpPr/>
          <p:nvPr/>
        </p:nvSpPr>
        <p:spPr>
          <a:xfrm>
            <a:off x="3130956" y="2502199"/>
            <a:ext cx="768080" cy="1495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9">
            <a:extLst>
              <a:ext uri="{FF2B5EF4-FFF2-40B4-BE49-F238E27FC236}">
                <a16:creationId xmlns:a16="http://schemas.microsoft.com/office/drawing/2014/main" id="{51C497FD-DE72-48BC-AAEC-3FBAD42D1988}"/>
              </a:ext>
            </a:extLst>
          </p:cNvPr>
          <p:cNvSpPr/>
          <p:nvPr/>
        </p:nvSpPr>
        <p:spPr>
          <a:xfrm>
            <a:off x="3971244" y="2505326"/>
            <a:ext cx="156592" cy="1492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0">
            <a:extLst>
              <a:ext uri="{FF2B5EF4-FFF2-40B4-BE49-F238E27FC236}">
                <a16:creationId xmlns:a16="http://schemas.microsoft.com/office/drawing/2014/main" id="{EEBC1D03-A7C5-4E9C-B74C-90F6AFBED71B}"/>
              </a:ext>
            </a:extLst>
          </p:cNvPr>
          <p:cNvSpPr/>
          <p:nvPr/>
        </p:nvSpPr>
        <p:spPr>
          <a:xfrm>
            <a:off x="4162435" y="2492406"/>
            <a:ext cx="65263" cy="1769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51">
            <a:extLst>
              <a:ext uri="{FF2B5EF4-FFF2-40B4-BE49-F238E27FC236}">
                <a16:creationId xmlns:a16="http://schemas.microsoft.com/office/drawing/2014/main" id="{7CC47BDF-3B16-4534-9E40-EA74962F7475}"/>
              </a:ext>
            </a:extLst>
          </p:cNvPr>
          <p:cNvSpPr/>
          <p:nvPr/>
        </p:nvSpPr>
        <p:spPr>
          <a:xfrm>
            <a:off x="1468186" y="2745669"/>
            <a:ext cx="1011170" cy="1769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52">
            <a:extLst>
              <a:ext uri="{FF2B5EF4-FFF2-40B4-BE49-F238E27FC236}">
                <a16:creationId xmlns:a16="http://schemas.microsoft.com/office/drawing/2014/main" id="{25366BFD-6D8E-477C-94DE-03E6C1D0C757}"/>
              </a:ext>
            </a:extLst>
          </p:cNvPr>
          <p:cNvSpPr/>
          <p:nvPr/>
        </p:nvSpPr>
        <p:spPr>
          <a:xfrm>
            <a:off x="2517351" y="2755462"/>
            <a:ext cx="955872" cy="1573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53">
            <a:extLst>
              <a:ext uri="{FF2B5EF4-FFF2-40B4-BE49-F238E27FC236}">
                <a16:creationId xmlns:a16="http://schemas.microsoft.com/office/drawing/2014/main" id="{F5BE5307-59BA-4ED6-B3C1-F4170E207426}"/>
              </a:ext>
            </a:extLst>
          </p:cNvPr>
          <p:cNvSpPr/>
          <p:nvPr/>
        </p:nvSpPr>
        <p:spPr>
          <a:xfrm>
            <a:off x="3514165" y="2745669"/>
            <a:ext cx="537906" cy="17698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54">
            <a:extLst>
              <a:ext uri="{FF2B5EF4-FFF2-40B4-BE49-F238E27FC236}">
                <a16:creationId xmlns:a16="http://schemas.microsoft.com/office/drawing/2014/main" id="{A567481E-C08C-464F-9B2A-8F6D815EA273}"/>
              </a:ext>
            </a:extLst>
          </p:cNvPr>
          <p:cNvSpPr/>
          <p:nvPr/>
        </p:nvSpPr>
        <p:spPr>
          <a:xfrm>
            <a:off x="1427330" y="2998932"/>
            <a:ext cx="1011170" cy="17698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55">
            <a:extLst>
              <a:ext uri="{FF2B5EF4-FFF2-40B4-BE49-F238E27FC236}">
                <a16:creationId xmlns:a16="http://schemas.microsoft.com/office/drawing/2014/main" id="{79994294-57D1-4EF8-9CA8-4D67797B28B8}"/>
              </a:ext>
            </a:extLst>
          </p:cNvPr>
          <p:cNvSpPr/>
          <p:nvPr/>
        </p:nvSpPr>
        <p:spPr>
          <a:xfrm>
            <a:off x="2476496" y="3006896"/>
            <a:ext cx="1040335" cy="16105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56">
            <a:extLst>
              <a:ext uri="{FF2B5EF4-FFF2-40B4-BE49-F238E27FC236}">
                <a16:creationId xmlns:a16="http://schemas.microsoft.com/office/drawing/2014/main" id="{EE0545ED-8AE3-4CCD-9498-B34BBC57E7A6}"/>
              </a:ext>
            </a:extLst>
          </p:cNvPr>
          <p:cNvSpPr/>
          <p:nvPr/>
        </p:nvSpPr>
        <p:spPr>
          <a:xfrm>
            <a:off x="3555020" y="2998932"/>
            <a:ext cx="537906" cy="17698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57">
            <a:extLst>
              <a:ext uri="{FF2B5EF4-FFF2-40B4-BE49-F238E27FC236}">
                <a16:creationId xmlns:a16="http://schemas.microsoft.com/office/drawing/2014/main" id="{BAE2177D-BC7E-41F6-8EDD-C5A745BF6D50}"/>
              </a:ext>
            </a:extLst>
          </p:cNvPr>
          <p:cNvSpPr/>
          <p:nvPr/>
        </p:nvSpPr>
        <p:spPr>
          <a:xfrm>
            <a:off x="1296509" y="3259982"/>
            <a:ext cx="105410" cy="128905"/>
          </a:xfrm>
          <a:custGeom>
            <a:avLst/>
            <a:gdLst/>
            <a:ahLst/>
            <a:cxnLst/>
            <a:rect l="l" t="t" r="r" b="b"/>
            <a:pathLst>
              <a:path w="105409" h="128904">
                <a:moveTo>
                  <a:pt x="16094" y="84597"/>
                </a:moveTo>
                <a:lnTo>
                  <a:pt x="11673" y="84597"/>
                </a:lnTo>
                <a:lnTo>
                  <a:pt x="10494" y="84951"/>
                </a:lnTo>
                <a:lnTo>
                  <a:pt x="540" y="124891"/>
                </a:lnTo>
                <a:lnTo>
                  <a:pt x="0" y="128194"/>
                </a:lnTo>
                <a:lnTo>
                  <a:pt x="766" y="128666"/>
                </a:lnTo>
                <a:lnTo>
                  <a:pt x="3242" y="128666"/>
                </a:lnTo>
                <a:lnTo>
                  <a:pt x="4008" y="128430"/>
                </a:lnTo>
                <a:lnTo>
                  <a:pt x="5188" y="127486"/>
                </a:lnTo>
                <a:lnTo>
                  <a:pt x="6838" y="125657"/>
                </a:lnTo>
                <a:lnTo>
                  <a:pt x="9550" y="122472"/>
                </a:lnTo>
                <a:lnTo>
                  <a:pt x="14502" y="116985"/>
                </a:lnTo>
                <a:lnTo>
                  <a:pt x="27808" y="116985"/>
                </a:lnTo>
                <a:lnTo>
                  <a:pt x="23523" y="114920"/>
                </a:lnTo>
                <a:lnTo>
                  <a:pt x="20988" y="112561"/>
                </a:lnTo>
                <a:lnTo>
                  <a:pt x="17214" y="106189"/>
                </a:lnTo>
                <a:lnTo>
                  <a:pt x="16153" y="102296"/>
                </a:lnTo>
                <a:lnTo>
                  <a:pt x="15897" y="97340"/>
                </a:lnTo>
                <a:lnTo>
                  <a:pt x="15917" y="93506"/>
                </a:lnTo>
                <a:lnTo>
                  <a:pt x="16681" y="89907"/>
                </a:lnTo>
                <a:lnTo>
                  <a:pt x="16861" y="88963"/>
                </a:lnTo>
                <a:lnTo>
                  <a:pt x="17155" y="86780"/>
                </a:lnTo>
                <a:lnTo>
                  <a:pt x="17155" y="85954"/>
                </a:lnTo>
                <a:lnTo>
                  <a:pt x="16802" y="85305"/>
                </a:lnTo>
                <a:lnTo>
                  <a:pt x="16094" y="84597"/>
                </a:lnTo>
                <a:close/>
              </a:path>
              <a:path w="105409" h="128904">
                <a:moveTo>
                  <a:pt x="27808" y="116985"/>
                </a:moveTo>
                <a:lnTo>
                  <a:pt x="14502" y="116985"/>
                </a:lnTo>
                <a:lnTo>
                  <a:pt x="16271" y="118932"/>
                </a:lnTo>
                <a:lnTo>
                  <a:pt x="21621" y="123191"/>
                </a:lnTo>
                <a:lnTo>
                  <a:pt x="27944" y="126233"/>
                </a:lnTo>
                <a:lnTo>
                  <a:pt x="35240" y="128058"/>
                </a:lnTo>
                <a:lnTo>
                  <a:pt x="43508" y="128666"/>
                </a:lnTo>
                <a:lnTo>
                  <a:pt x="46102" y="128666"/>
                </a:lnTo>
                <a:lnTo>
                  <a:pt x="67777" y="120525"/>
                </a:lnTo>
                <a:lnTo>
                  <a:pt x="41976" y="120525"/>
                </a:lnTo>
                <a:lnTo>
                  <a:pt x="38851" y="120230"/>
                </a:lnTo>
                <a:lnTo>
                  <a:pt x="32955" y="119050"/>
                </a:lnTo>
                <a:lnTo>
                  <a:pt x="29890" y="117988"/>
                </a:lnTo>
                <a:lnTo>
                  <a:pt x="27808" y="116985"/>
                </a:lnTo>
                <a:close/>
              </a:path>
              <a:path w="105409" h="128904">
                <a:moveTo>
                  <a:pt x="65970" y="176"/>
                </a:moveTo>
                <a:lnTo>
                  <a:pt x="62787" y="176"/>
                </a:lnTo>
                <a:lnTo>
                  <a:pt x="60075" y="294"/>
                </a:lnTo>
                <a:lnTo>
                  <a:pt x="56302" y="1238"/>
                </a:lnTo>
                <a:lnTo>
                  <a:pt x="46633" y="4778"/>
                </a:lnTo>
                <a:lnTo>
                  <a:pt x="42506" y="7138"/>
                </a:lnTo>
                <a:lnTo>
                  <a:pt x="39087" y="10088"/>
                </a:lnTo>
                <a:lnTo>
                  <a:pt x="35196" y="13037"/>
                </a:lnTo>
                <a:lnTo>
                  <a:pt x="31364" y="17462"/>
                </a:lnTo>
                <a:lnTo>
                  <a:pt x="23817" y="29261"/>
                </a:lnTo>
                <a:lnTo>
                  <a:pt x="22033" y="35455"/>
                </a:lnTo>
                <a:lnTo>
                  <a:pt x="21931" y="52327"/>
                </a:lnTo>
                <a:lnTo>
                  <a:pt x="25468" y="59466"/>
                </a:lnTo>
                <a:lnTo>
                  <a:pt x="32543" y="64421"/>
                </a:lnTo>
                <a:lnTo>
                  <a:pt x="33958" y="65601"/>
                </a:lnTo>
                <a:lnTo>
                  <a:pt x="36434" y="66781"/>
                </a:lnTo>
                <a:lnTo>
                  <a:pt x="43508" y="69141"/>
                </a:lnTo>
                <a:lnTo>
                  <a:pt x="51526" y="71324"/>
                </a:lnTo>
                <a:lnTo>
                  <a:pt x="64025" y="74509"/>
                </a:lnTo>
                <a:lnTo>
                  <a:pt x="70156" y="77341"/>
                </a:lnTo>
                <a:lnTo>
                  <a:pt x="73222" y="82474"/>
                </a:lnTo>
                <a:lnTo>
                  <a:pt x="73104" y="98048"/>
                </a:lnTo>
                <a:lnTo>
                  <a:pt x="70156" y="105186"/>
                </a:lnTo>
                <a:lnTo>
                  <a:pt x="58601" y="117457"/>
                </a:lnTo>
                <a:lnTo>
                  <a:pt x="52234" y="120525"/>
                </a:lnTo>
                <a:lnTo>
                  <a:pt x="67777" y="120525"/>
                </a:lnTo>
                <a:lnTo>
                  <a:pt x="87371" y="91854"/>
                </a:lnTo>
                <a:lnTo>
                  <a:pt x="88314" y="88314"/>
                </a:lnTo>
                <a:lnTo>
                  <a:pt x="88744" y="85305"/>
                </a:lnTo>
                <a:lnTo>
                  <a:pt x="88786" y="74509"/>
                </a:lnTo>
                <a:lnTo>
                  <a:pt x="86899" y="68610"/>
                </a:lnTo>
                <a:lnTo>
                  <a:pt x="79353" y="59879"/>
                </a:lnTo>
                <a:lnTo>
                  <a:pt x="75462" y="57047"/>
                </a:lnTo>
                <a:lnTo>
                  <a:pt x="71453" y="55749"/>
                </a:lnTo>
                <a:lnTo>
                  <a:pt x="67385" y="54569"/>
                </a:lnTo>
                <a:lnTo>
                  <a:pt x="51821" y="50558"/>
                </a:lnTo>
                <a:lnTo>
                  <a:pt x="47694" y="49437"/>
                </a:lnTo>
                <a:lnTo>
                  <a:pt x="47223" y="49201"/>
                </a:lnTo>
                <a:lnTo>
                  <a:pt x="44157" y="48139"/>
                </a:lnTo>
                <a:lnTo>
                  <a:pt x="41740" y="46310"/>
                </a:lnTo>
                <a:lnTo>
                  <a:pt x="38202" y="41119"/>
                </a:lnTo>
                <a:lnTo>
                  <a:pt x="37318" y="38051"/>
                </a:lnTo>
                <a:lnTo>
                  <a:pt x="37436" y="27432"/>
                </a:lnTo>
                <a:lnTo>
                  <a:pt x="40384" y="21178"/>
                </a:lnTo>
                <a:lnTo>
                  <a:pt x="51939" y="10324"/>
                </a:lnTo>
                <a:lnTo>
                  <a:pt x="58188" y="7610"/>
                </a:lnTo>
                <a:lnTo>
                  <a:pt x="87106" y="7610"/>
                </a:lnTo>
                <a:lnTo>
                  <a:pt x="86166" y="6548"/>
                </a:lnTo>
                <a:lnTo>
                  <a:pt x="80606" y="3008"/>
                </a:lnTo>
                <a:lnTo>
                  <a:pt x="73874" y="884"/>
                </a:lnTo>
                <a:lnTo>
                  <a:pt x="65970" y="176"/>
                </a:lnTo>
                <a:close/>
              </a:path>
              <a:path w="105409" h="128904">
                <a:moveTo>
                  <a:pt x="87106" y="7610"/>
                </a:moveTo>
                <a:lnTo>
                  <a:pt x="70333" y="7610"/>
                </a:lnTo>
                <a:lnTo>
                  <a:pt x="75167" y="8849"/>
                </a:lnTo>
                <a:lnTo>
                  <a:pt x="79412" y="11326"/>
                </a:lnTo>
                <a:lnTo>
                  <a:pt x="88491" y="33921"/>
                </a:lnTo>
                <a:lnTo>
                  <a:pt x="88078" y="40352"/>
                </a:lnTo>
                <a:lnTo>
                  <a:pt x="87975" y="41119"/>
                </a:lnTo>
                <a:lnTo>
                  <a:pt x="87902" y="43537"/>
                </a:lnTo>
                <a:lnTo>
                  <a:pt x="89081" y="44068"/>
                </a:lnTo>
                <a:lnTo>
                  <a:pt x="91439" y="44068"/>
                </a:lnTo>
                <a:lnTo>
                  <a:pt x="92854" y="44186"/>
                </a:lnTo>
                <a:lnTo>
                  <a:pt x="93797" y="44009"/>
                </a:lnTo>
                <a:lnTo>
                  <a:pt x="94740" y="43065"/>
                </a:lnTo>
                <a:lnTo>
                  <a:pt x="96786" y="35455"/>
                </a:lnTo>
                <a:lnTo>
                  <a:pt x="102665" y="11503"/>
                </a:lnTo>
                <a:lnTo>
                  <a:pt x="90555" y="11503"/>
                </a:lnTo>
                <a:lnTo>
                  <a:pt x="87106" y="7610"/>
                </a:lnTo>
                <a:close/>
              </a:path>
              <a:path w="105409" h="128904">
                <a:moveTo>
                  <a:pt x="104114" y="0"/>
                </a:moveTo>
                <a:lnTo>
                  <a:pt x="102581" y="0"/>
                </a:lnTo>
                <a:lnTo>
                  <a:pt x="102346" y="117"/>
                </a:lnTo>
                <a:lnTo>
                  <a:pt x="102051" y="176"/>
                </a:lnTo>
                <a:lnTo>
                  <a:pt x="100990" y="176"/>
                </a:lnTo>
                <a:lnTo>
                  <a:pt x="100282" y="884"/>
                </a:lnTo>
                <a:lnTo>
                  <a:pt x="99103" y="2182"/>
                </a:lnTo>
                <a:lnTo>
                  <a:pt x="95802" y="5958"/>
                </a:lnTo>
                <a:lnTo>
                  <a:pt x="94269" y="7669"/>
                </a:lnTo>
                <a:lnTo>
                  <a:pt x="91439" y="10736"/>
                </a:lnTo>
                <a:lnTo>
                  <a:pt x="90672" y="11503"/>
                </a:lnTo>
                <a:lnTo>
                  <a:pt x="102665" y="11503"/>
                </a:lnTo>
                <a:lnTo>
                  <a:pt x="103707" y="7138"/>
                </a:lnTo>
                <a:lnTo>
                  <a:pt x="104853" y="2182"/>
                </a:lnTo>
                <a:lnTo>
                  <a:pt x="104881" y="412"/>
                </a:lnTo>
                <a:lnTo>
                  <a:pt x="104114" y="0"/>
                </a:lnTo>
                <a:close/>
              </a:path>
            </a:pathLst>
          </a:custGeom>
          <a:solidFill>
            <a:srgbClr val="1F09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58">
            <a:extLst>
              <a:ext uri="{FF2B5EF4-FFF2-40B4-BE49-F238E27FC236}">
                <a16:creationId xmlns:a16="http://schemas.microsoft.com/office/drawing/2014/main" id="{7405BED3-58B5-49B0-8712-19ACC20B63F8}"/>
              </a:ext>
            </a:extLst>
          </p:cNvPr>
          <p:cNvSpPr/>
          <p:nvPr/>
        </p:nvSpPr>
        <p:spPr>
          <a:xfrm>
            <a:off x="1415303" y="3261811"/>
            <a:ext cx="673208" cy="12500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59">
            <a:extLst>
              <a:ext uri="{FF2B5EF4-FFF2-40B4-BE49-F238E27FC236}">
                <a16:creationId xmlns:a16="http://schemas.microsoft.com/office/drawing/2014/main" id="{B9C88AC1-878A-4CDB-BEF8-92E937A25D0B}"/>
              </a:ext>
            </a:extLst>
          </p:cNvPr>
          <p:cNvSpPr/>
          <p:nvPr/>
        </p:nvSpPr>
        <p:spPr>
          <a:xfrm>
            <a:off x="2197284" y="3319802"/>
            <a:ext cx="118110" cy="41910"/>
          </a:xfrm>
          <a:custGeom>
            <a:avLst/>
            <a:gdLst/>
            <a:ahLst/>
            <a:cxnLst/>
            <a:rect l="l" t="t" r="r" b="b"/>
            <a:pathLst>
              <a:path w="118110" h="41910">
                <a:moveTo>
                  <a:pt x="115139" y="0"/>
                </a:moveTo>
                <a:lnTo>
                  <a:pt x="2476" y="0"/>
                </a:lnTo>
                <a:lnTo>
                  <a:pt x="825" y="825"/>
                </a:lnTo>
                <a:lnTo>
                  <a:pt x="0" y="2005"/>
                </a:lnTo>
                <a:lnTo>
                  <a:pt x="0" y="5309"/>
                </a:lnTo>
                <a:lnTo>
                  <a:pt x="943" y="6489"/>
                </a:lnTo>
                <a:lnTo>
                  <a:pt x="2829" y="7079"/>
                </a:lnTo>
                <a:lnTo>
                  <a:pt x="59073" y="7079"/>
                </a:lnTo>
                <a:lnTo>
                  <a:pt x="115316" y="6902"/>
                </a:lnTo>
                <a:lnTo>
                  <a:pt x="116966" y="5958"/>
                </a:lnTo>
                <a:lnTo>
                  <a:pt x="117792" y="4837"/>
                </a:lnTo>
                <a:lnTo>
                  <a:pt x="117703" y="2005"/>
                </a:lnTo>
                <a:lnTo>
                  <a:pt x="116907" y="943"/>
                </a:lnTo>
                <a:lnTo>
                  <a:pt x="115139" y="0"/>
                </a:lnTo>
                <a:close/>
              </a:path>
              <a:path w="118110" h="41910">
                <a:moveTo>
                  <a:pt x="115316" y="34334"/>
                </a:moveTo>
                <a:lnTo>
                  <a:pt x="2829" y="34334"/>
                </a:lnTo>
                <a:lnTo>
                  <a:pt x="943" y="34924"/>
                </a:lnTo>
                <a:lnTo>
                  <a:pt x="0" y="36104"/>
                </a:lnTo>
                <a:lnTo>
                  <a:pt x="0" y="39408"/>
                </a:lnTo>
                <a:lnTo>
                  <a:pt x="825" y="40588"/>
                </a:lnTo>
                <a:lnTo>
                  <a:pt x="2476" y="41414"/>
                </a:lnTo>
                <a:lnTo>
                  <a:pt x="115139" y="41414"/>
                </a:lnTo>
                <a:lnTo>
                  <a:pt x="116907" y="40588"/>
                </a:lnTo>
                <a:lnTo>
                  <a:pt x="117792" y="39408"/>
                </a:lnTo>
                <a:lnTo>
                  <a:pt x="117792" y="36694"/>
                </a:lnTo>
                <a:lnTo>
                  <a:pt x="116966" y="35514"/>
                </a:lnTo>
                <a:lnTo>
                  <a:pt x="115316" y="34334"/>
                </a:lnTo>
                <a:close/>
              </a:path>
            </a:pathLst>
          </a:custGeom>
          <a:solidFill>
            <a:srgbClr val="1F09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60">
            <a:extLst>
              <a:ext uri="{FF2B5EF4-FFF2-40B4-BE49-F238E27FC236}">
                <a16:creationId xmlns:a16="http://schemas.microsoft.com/office/drawing/2014/main" id="{F25B9B17-C480-4C1F-94EA-383F150A2A83}"/>
              </a:ext>
            </a:extLst>
          </p:cNvPr>
          <p:cNvSpPr/>
          <p:nvPr/>
        </p:nvSpPr>
        <p:spPr>
          <a:xfrm>
            <a:off x="2422080" y="3252017"/>
            <a:ext cx="1306984" cy="17698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61">
            <a:extLst>
              <a:ext uri="{FF2B5EF4-FFF2-40B4-BE49-F238E27FC236}">
                <a16:creationId xmlns:a16="http://schemas.microsoft.com/office/drawing/2014/main" id="{4E7F20E4-3A09-4993-8A15-816C68E99DCA}"/>
              </a:ext>
            </a:extLst>
          </p:cNvPr>
          <p:cNvSpPr/>
          <p:nvPr/>
        </p:nvSpPr>
        <p:spPr>
          <a:xfrm>
            <a:off x="3767082" y="3261811"/>
            <a:ext cx="914629" cy="15739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62">
            <a:extLst>
              <a:ext uri="{FF2B5EF4-FFF2-40B4-BE49-F238E27FC236}">
                <a16:creationId xmlns:a16="http://schemas.microsoft.com/office/drawing/2014/main" id="{60DC5E91-DBD5-41D3-B4C7-D30A3A80199E}"/>
              </a:ext>
            </a:extLst>
          </p:cNvPr>
          <p:cNvSpPr/>
          <p:nvPr/>
        </p:nvSpPr>
        <p:spPr>
          <a:xfrm>
            <a:off x="4695625" y="3252017"/>
            <a:ext cx="986503" cy="17698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63">
            <a:extLst>
              <a:ext uri="{FF2B5EF4-FFF2-40B4-BE49-F238E27FC236}">
                <a16:creationId xmlns:a16="http://schemas.microsoft.com/office/drawing/2014/main" id="{B79B68EC-9984-4C17-8277-59196061BC56}"/>
              </a:ext>
            </a:extLst>
          </p:cNvPr>
          <p:cNvSpPr/>
          <p:nvPr/>
        </p:nvSpPr>
        <p:spPr>
          <a:xfrm>
            <a:off x="5719145" y="3252017"/>
            <a:ext cx="783396" cy="17698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64">
            <a:extLst>
              <a:ext uri="{FF2B5EF4-FFF2-40B4-BE49-F238E27FC236}">
                <a16:creationId xmlns:a16="http://schemas.microsoft.com/office/drawing/2014/main" id="{E0C74EA8-3125-4E08-9A87-6772AAC70760}"/>
              </a:ext>
            </a:extLst>
          </p:cNvPr>
          <p:cNvSpPr/>
          <p:nvPr/>
        </p:nvSpPr>
        <p:spPr>
          <a:xfrm>
            <a:off x="3868839" y="3505281"/>
            <a:ext cx="65263" cy="17698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65">
            <a:extLst>
              <a:ext uri="{FF2B5EF4-FFF2-40B4-BE49-F238E27FC236}">
                <a16:creationId xmlns:a16="http://schemas.microsoft.com/office/drawing/2014/main" id="{80A17AB2-2888-4C69-B2A2-A192E205C54D}"/>
              </a:ext>
            </a:extLst>
          </p:cNvPr>
          <p:cNvSpPr/>
          <p:nvPr/>
        </p:nvSpPr>
        <p:spPr>
          <a:xfrm>
            <a:off x="3843547" y="3788807"/>
            <a:ext cx="157056" cy="9238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66">
            <a:extLst>
              <a:ext uri="{FF2B5EF4-FFF2-40B4-BE49-F238E27FC236}">
                <a16:creationId xmlns:a16="http://schemas.microsoft.com/office/drawing/2014/main" id="{0C2E2C03-8AE2-4CC3-8926-931E849FBE16}"/>
              </a:ext>
            </a:extLst>
          </p:cNvPr>
          <p:cNvSpPr/>
          <p:nvPr/>
        </p:nvSpPr>
        <p:spPr>
          <a:xfrm>
            <a:off x="3633077" y="3758366"/>
            <a:ext cx="151573" cy="12087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67">
            <a:extLst>
              <a:ext uri="{FF2B5EF4-FFF2-40B4-BE49-F238E27FC236}">
                <a16:creationId xmlns:a16="http://schemas.microsoft.com/office/drawing/2014/main" id="{9470B62D-7E41-4D73-899A-784725BC6434}"/>
              </a:ext>
            </a:extLst>
          </p:cNvPr>
          <p:cNvSpPr/>
          <p:nvPr/>
        </p:nvSpPr>
        <p:spPr>
          <a:xfrm>
            <a:off x="4110968" y="3802966"/>
            <a:ext cx="60960" cy="78740"/>
          </a:xfrm>
          <a:custGeom>
            <a:avLst/>
            <a:gdLst/>
            <a:ahLst/>
            <a:cxnLst/>
            <a:rect l="l" t="t" r="r" b="b"/>
            <a:pathLst>
              <a:path w="60960" h="78739">
                <a:moveTo>
                  <a:pt x="57834" y="0"/>
                </a:moveTo>
                <a:lnTo>
                  <a:pt x="46397" y="0"/>
                </a:lnTo>
                <a:lnTo>
                  <a:pt x="43921" y="58"/>
                </a:lnTo>
                <a:lnTo>
                  <a:pt x="43685" y="176"/>
                </a:lnTo>
                <a:lnTo>
                  <a:pt x="36375" y="766"/>
                </a:lnTo>
                <a:lnTo>
                  <a:pt x="4675" y="24910"/>
                </a:lnTo>
                <a:lnTo>
                  <a:pt x="0" y="45484"/>
                </a:lnTo>
                <a:lnTo>
                  <a:pt x="674" y="52331"/>
                </a:lnTo>
                <a:lnTo>
                  <a:pt x="23876" y="78226"/>
                </a:lnTo>
                <a:lnTo>
                  <a:pt x="36729" y="78226"/>
                </a:lnTo>
                <a:lnTo>
                  <a:pt x="40384" y="77577"/>
                </a:lnTo>
                <a:lnTo>
                  <a:pt x="47694" y="74981"/>
                </a:lnTo>
                <a:lnTo>
                  <a:pt x="50524" y="73742"/>
                </a:lnTo>
                <a:lnTo>
                  <a:pt x="54032" y="71678"/>
                </a:lnTo>
                <a:lnTo>
                  <a:pt x="33781" y="71678"/>
                </a:lnTo>
                <a:lnTo>
                  <a:pt x="29182" y="71560"/>
                </a:lnTo>
                <a:lnTo>
                  <a:pt x="24996" y="70026"/>
                </a:lnTo>
                <a:lnTo>
                  <a:pt x="17450" y="64126"/>
                </a:lnTo>
                <a:lnTo>
                  <a:pt x="15564" y="58758"/>
                </a:lnTo>
                <a:lnTo>
                  <a:pt x="15603" y="45484"/>
                </a:lnTo>
                <a:lnTo>
                  <a:pt x="16153" y="41414"/>
                </a:lnTo>
                <a:lnTo>
                  <a:pt x="17288" y="38007"/>
                </a:lnTo>
                <a:lnTo>
                  <a:pt x="17332" y="37520"/>
                </a:lnTo>
                <a:lnTo>
                  <a:pt x="49522" y="37520"/>
                </a:lnTo>
                <a:lnTo>
                  <a:pt x="51880" y="36458"/>
                </a:lnTo>
                <a:lnTo>
                  <a:pt x="53059" y="34865"/>
                </a:lnTo>
                <a:lnTo>
                  <a:pt x="53059" y="31561"/>
                </a:lnTo>
                <a:lnTo>
                  <a:pt x="52293" y="30441"/>
                </a:lnTo>
                <a:lnTo>
                  <a:pt x="50760" y="29379"/>
                </a:lnTo>
                <a:lnTo>
                  <a:pt x="19455" y="29379"/>
                </a:lnTo>
                <a:lnTo>
                  <a:pt x="20162" y="27255"/>
                </a:lnTo>
                <a:lnTo>
                  <a:pt x="24363" y="18892"/>
                </a:lnTo>
                <a:lnTo>
                  <a:pt x="30420" y="12919"/>
                </a:lnTo>
                <a:lnTo>
                  <a:pt x="38335" y="9335"/>
                </a:lnTo>
                <a:lnTo>
                  <a:pt x="48107" y="8141"/>
                </a:lnTo>
                <a:lnTo>
                  <a:pt x="58070" y="8141"/>
                </a:lnTo>
                <a:lnTo>
                  <a:pt x="60487" y="6607"/>
                </a:lnTo>
                <a:lnTo>
                  <a:pt x="60487" y="1769"/>
                </a:lnTo>
                <a:lnTo>
                  <a:pt x="59603" y="589"/>
                </a:lnTo>
                <a:lnTo>
                  <a:pt x="57834" y="0"/>
                </a:lnTo>
                <a:close/>
              </a:path>
              <a:path w="60960" h="78739">
                <a:moveTo>
                  <a:pt x="54415" y="64244"/>
                </a:moveTo>
                <a:lnTo>
                  <a:pt x="53472" y="64244"/>
                </a:lnTo>
                <a:lnTo>
                  <a:pt x="52470" y="64893"/>
                </a:lnTo>
                <a:lnTo>
                  <a:pt x="48696" y="67489"/>
                </a:lnTo>
                <a:lnTo>
                  <a:pt x="46220" y="68728"/>
                </a:lnTo>
                <a:lnTo>
                  <a:pt x="40089" y="71088"/>
                </a:lnTo>
                <a:lnTo>
                  <a:pt x="36964" y="71678"/>
                </a:lnTo>
                <a:lnTo>
                  <a:pt x="54032" y="71678"/>
                </a:lnTo>
                <a:lnTo>
                  <a:pt x="54533" y="71383"/>
                </a:lnTo>
                <a:lnTo>
                  <a:pt x="55712" y="70557"/>
                </a:lnTo>
                <a:lnTo>
                  <a:pt x="56066" y="70085"/>
                </a:lnTo>
                <a:lnTo>
                  <a:pt x="56243" y="68315"/>
                </a:lnTo>
                <a:lnTo>
                  <a:pt x="56007" y="67194"/>
                </a:lnTo>
                <a:lnTo>
                  <a:pt x="55064" y="64834"/>
                </a:lnTo>
                <a:lnTo>
                  <a:pt x="54415" y="64244"/>
                </a:lnTo>
                <a:close/>
              </a:path>
            </a:pathLst>
          </a:custGeom>
          <a:solidFill>
            <a:srgbClr val="1F09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68">
            <a:extLst>
              <a:ext uri="{FF2B5EF4-FFF2-40B4-BE49-F238E27FC236}">
                <a16:creationId xmlns:a16="http://schemas.microsoft.com/office/drawing/2014/main" id="{76C920D4-54CF-48B0-82A7-2D90EBD81CAA}"/>
              </a:ext>
            </a:extLst>
          </p:cNvPr>
          <p:cNvSpPr/>
          <p:nvPr/>
        </p:nvSpPr>
        <p:spPr>
          <a:xfrm>
            <a:off x="3868839" y="3958888"/>
            <a:ext cx="65263" cy="17698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69">
            <a:extLst>
              <a:ext uri="{FF2B5EF4-FFF2-40B4-BE49-F238E27FC236}">
                <a16:creationId xmlns:a16="http://schemas.microsoft.com/office/drawing/2014/main" id="{9452C6CE-B244-42F0-9242-9628E508114F}"/>
              </a:ext>
            </a:extLst>
          </p:cNvPr>
          <p:cNvSpPr/>
          <p:nvPr/>
        </p:nvSpPr>
        <p:spPr>
          <a:xfrm>
            <a:off x="2567817" y="4224009"/>
            <a:ext cx="151765" cy="121285"/>
          </a:xfrm>
          <a:custGeom>
            <a:avLst/>
            <a:gdLst/>
            <a:ahLst/>
            <a:cxnLst/>
            <a:rect l="l" t="t" r="r" b="b"/>
            <a:pathLst>
              <a:path w="151764" h="121285">
                <a:moveTo>
                  <a:pt x="42978" y="120525"/>
                </a:moveTo>
                <a:lnTo>
                  <a:pt x="30302" y="120525"/>
                </a:lnTo>
                <a:lnTo>
                  <a:pt x="36670" y="120643"/>
                </a:lnTo>
                <a:lnTo>
                  <a:pt x="40325" y="120879"/>
                </a:lnTo>
                <a:lnTo>
                  <a:pt x="42624" y="120879"/>
                </a:lnTo>
                <a:lnTo>
                  <a:pt x="42978" y="120525"/>
                </a:lnTo>
                <a:close/>
              </a:path>
              <a:path w="151764" h="121285">
                <a:moveTo>
                  <a:pt x="70926" y="13981"/>
                </a:moveTo>
                <a:lnTo>
                  <a:pt x="52175" y="13981"/>
                </a:lnTo>
                <a:lnTo>
                  <a:pt x="74637" y="66899"/>
                </a:lnTo>
                <a:lnTo>
                  <a:pt x="84420" y="90161"/>
                </a:lnTo>
                <a:lnTo>
                  <a:pt x="98808" y="120879"/>
                </a:lnTo>
                <a:lnTo>
                  <a:pt x="102699" y="120879"/>
                </a:lnTo>
                <a:lnTo>
                  <a:pt x="103937" y="120466"/>
                </a:lnTo>
                <a:lnTo>
                  <a:pt x="107400" y="106853"/>
                </a:lnTo>
                <a:lnTo>
                  <a:pt x="111364" y="91146"/>
                </a:lnTo>
                <a:lnTo>
                  <a:pt x="103466" y="91146"/>
                </a:lnTo>
                <a:lnTo>
                  <a:pt x="100824" y="84653"/>
                </a:lnTo>
                <a:lnTo>
                  <a:pt x="93605" y="67474"/>
                </a:lnTo>
                <a:lnTo>
                  <a:pt x="70926" y="13981"/>
                </a:lnTo>
                <a:close/>
              </a:path>
              <a:path w="151764" h="121285">
                <a:moveTo>
                  <a:pt x="43685" y="112738"/>
                </a:moveTo>
                <a:lnTo>
                  <a:pt x="3006" y="112738"/>
                </a:lnTo>
                <a:lnTo>
                  <a:pt x="1650" y="113092"/>
                </a:lnTo>
                <a:lnTo>
                  <a:pt x="1414" y="113800"/>
                </a:lnTo>
                <a:lnTo>
                  <a:pt x="1179" y="114036"/>
                </a:lnTo>
                <a:lnTo>
                  <a:pt x="884" y="114862"/>
                </a:lnTo>
                <a:lnTo>
                  <a:pt x="176" y="117693"/>
                </a:lnTo>
                <a:lnTo>
                  <a:pt x="0" y="118637"/>
                </a:lnTo>
                <a:lnTo>
                  <a:pt x="0" y="120171"/>
                </a:lnTo>
                <a:lnTo>
                  <a:pt x="884" y="120702"/>
                </a:lnTo>
                <a:lnTo>
                  <a:pt x="2652" y="120702"/>
                </a:lnTo>
                <a:lnTo>
                  <a:pt x="3006" y="120584"/>
                </a:lnTo>
                <a:lnTo>
                  <a:pt x="4008" y="120525"/>
                </a:lnTo>
                <a:lnTo>
                  <a:pt x="42978" y="120525"/>
                </a:lnTo>
                <a:lnTo>
                  <a:pt x="43332" y="120171"/>
                </a:lnTo>
                <a:lnTo>
                  <a:pt x="44746" y="113800"/>
                </a:lnTo>
                <a:lnTo>
                  <a:pt x="44393" y="113328"/>
                </a:lnTo>
                <a:lnTo>
                  <a:pt x="43685" y="112738"/>
                </a:lnTo>
                <a:close/>
              </a:path>
              <a:path w="151764" h="121285">
                <a:moveTo>
                  <a:pt x="64261" y="0"/>
                </a:moveTo>
                <a:lnTo>
                  <a:pt x="36198" y="0"/>
                </a:lnTo>
                <a:lnTo>
                  <a:pt x="30479" y="58"/>
                </a:lnTo>
                <a:lnTo>
                  <a:pt x="28946" y="884"/>
                </a:lnTo>
                <a:lnTo>
                  <a:pt x="28298" y="2831"/>
                </a:lnTo>
                <a:lnTo>
                  <a:pt x="28325" y="7256"/>
                </a:lnTo>
                <a:lnTo>
                  <a:pt x="28593" y="7846"/>
                </a:lnTo>
                <a:lnTo>
                  <a:pt x="29772" y="8082"/>
                </a:lnTo>
                <a:lnTo>
                  <a:pt x="31540" y="8141"/>
                </a:lnTo>
                <a:lnTo>
                  <a:pt x="35903" y="8141"/>
                </a:lnTo>
                <a:lnTo>
                  <a:pt x="42152" y="8377"/>
                </a:lnTo>
                <a:lnTo>
                  <a:pt x="45395" y="8554"/>
                </a:lnTo>
                <a:lnTo>
                  <a:pt x="45631" y="8672"/>
                </a:lnTo>
                <a:lnTo>
                  <a:pt x="33604" y="56811"/>
                </a:lnTo>
                <a:lnTo>
                  <a:pt x="28375" y="77861"/>
                </a:lnTo>
                <a:lnTo>
                  <a:pt x="5482" y="112738"/>
                </a:lnTo>
                <a:lnTo>
                  <a:pt x="34017" y="112738"/>
                </a:lnTo>
                <a:lnTo>
                  <a:pt x="29772" y="110791"/>
                </a:lnTo>
                <a:lnTo>
                  <a:pt x="29182" y="106897"/>
                </a:lnTo>
                <a:lnTo>
                  <a:pt x="29901" y="103369"/>
                </a:lnTo>
                <a:lnTo>
                  <a:pt x="32056" y="94376"/>
                </a:lnTo>
                <a:lnTo>
                  <a:pt x="35649" y="79918"/>
                </a:lnTo>
                <a:lnTo>
                  <a:pt x="40679" y="59997"/>
                </a:lnTo>
                <a:lnTo>
                  <a:pt x="52175" y="13981"/>
                </a:lnTo>
                <a:lnTo>
                  <a:pt x="70926" y="13981"/>
                </a:lnTo>
                <a:lnTo>
                  <a:pt x="65292" y="766"/>
                </a:lnTo>
                <a:lnTo>
                  <a:pt x="65086" y="353"/>
                </a:lnTo>
                <a:lnTo>
                  <a:pt x="64261" y="0"/>
                </a:lnTo>
                <a:close/>
              </a:path>
              <a:path w="151764" h="121285">
                <a:moveTo>
                  <a:pt x="146267" y="8141"/>
                </a:moveTo>
                <a:lnTo>
                  <a:pt x="111071" y="8141"/>
                </a:lnTo>
                <a:lnTo>
                  <a:pt x="118617" y="8613"/>
                </a:lnTo>
                <a:lnTo>
                  <a:pt x="122390" y="10442"/>
                </a:lnTo>
                <a:lnTo>
                  <a:pt x="113016" y="53448"/>
                </a:lnTo>
                <a:lnTo>
                  <a:pt x="103466" y="91146"/>
                </a:lnTo>
                <a:lnTo>
                  <a:pt x="111364" y="91146"/>
                </a:lnTo>
                <a:lnTo>
                  <a:pt x="130526" y="15220"/>
                </a:lnTo>
                <a:lnTo>
                  <a:pt x="132649" y="10972"/>
                </a:lnTo>
                <a:lnTo>
                  <a:pt x="137896" y="8613"/>
                </a:lnTo>
                <a:lnTo>
                  <a:pt x="146267" y="8141"/>
                </a:lnTo>
                <a:close/>
              </a:path>
              <a:path w="151764" h="121285">
                <a:moveTo>
                  <a:pt x="110010" y="0"/>
                </a:moveTo>
                <a:lnTo>
                  <a:pt x="106826" y="7492"/>
                </a:lnTo>
                <a:lnTo>
                  <a:pt x="108241" y="8141"/>
                </a:lnTo>
                <a:lnTo>
                  <a:pt x="148625" y="8141"/>
                </a:lnTo>
                <a:lnTo>
                  <a:pt x="149922" y="7846"/>
                </a:lnTo>
                <a:lnTo>
                  <a:pt x="150158" y="7256"/>
                </a:lnTo>
                <a:lnTo>
                  <a:pt x="151101" y="6312"/>
                </a:lnTo>
                <a:lnTo>
                  <a:pt x="151573" y="4542"/>
                </a:lnTo>
                <a:lnTo>
                  <a:pt x="151573" y="766"/>
                </a:lnTo>
                <a:lnTo>
                  <a:pt x="151219" y="530"/>
                </a:lnTo>
                <a:lnTo>
                  <a:pt x="130172" y="530"/>
                </a:lnTo>
                <a:lnTo>
                  <a:pt x="118794" y="294"/>
                </a:lnTo>
                <a:lnTo>
                  <a:pt x="110010" y="0"/>
                </a:lnTo>
                <a:close/>
              </a:path>
              <a:path w="151764" h="121285">
                <a:moveTo>
                  <a:pt x="150689" y="176"/>
                </a:moveTo>
                <a:lnTo>
                  <a:pt x="148448" y="176"/>
                </a:lnTo>
                <a:lnTo>
                  <a:pt x="140549" y="471"/>
                </a:lnTo>
                <a:lnTo>
                  <a:pt x="136068" y="530"/>
                </a:lnTo>
                <a:lnTo>
                  <a:pt x="151219" y="530"/>
                </a:lnTo>
                <a:lnTo>
                  <a:pt x="150689" y="176"/>
                </a:lnTo>
                <a:close/>
              </a:path>
            </a:pathLst>
          </a:custGeom>
          <a:solidFill>
            <a:srgbClr val="1F09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70">
            <a:extLst>
              <a:ext uri="{FF2B5EF4-FFF2-40B4-BE49-F238E27FC236}">
                <a16:creationId xmlns:a16="http://schemas.microsoft.com/office/drawing/2014/main" id="{1459EDBB-BB4C-4EFF-8A47-5EBF114F6AE1}"/>
              </a:ext>
            </a:extLst>
          </p:cNvPr>
          <p:cNvSpPr/>
          <p:nvPr/>
        </p:nvSpPr>
        <p:spPr>
          <a:xfrm>
            <a:off x="2733304" y="4221944"/>
            <a:ext cx="673208" cy="12500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71">
            <a:extLst>
              <a:ext uri="{FF2B5EF4-FFF2-40B4-BE49-F238E27FC236}">
                <a16:creationId xmlns:a16="http://schemas.microsoft.com/office/drawing/2014/main" id="{C58B1FD6-BA1E-4E31-BC8E-9EB7095AB9BC}"/>
              </a:ext>
            </a:extLst>
          </p:cNvPr>
          <p:cNvSpPr/>
          <p:nvPr/>
        </p:nvSpPr>
        <p:spPr>
          <a:xfrm>
            <a:off x="3471068" y="4212151"/>
            <a:ext cx="1756273" cy="17698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72">
            <a:extLst>
              <a:ext uri="{FF2B5EF4-FFF2-40B4-BE49-F238E27FC236}">
                <a16:creationId xmlns:a16="http://schemas.microsoft.com/office/drawing/2014/main" id="{E2E76145-1226-4432-92B3-E3CBE1F57472}"/>
              </a:ext>
            </a:extLst>
          </p:cNvPr>
          <p:cNvSpPr/>
          <p:nvPr/>
        </p:nvSpPr>
        <p:spPr>
          <a:xfrm>
            <a:off x="3419247" y="4465396"/>
            <a:ext cx="949413" cy="18726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73">
            <a:extLst>
              <a:ext uri="{FF2B5EF4-FFF2-40B4-BE49-F238E27FC236}">
                <a16:creationId xmlns:a16="http://schemas.microsoft.com/office/drawing/2014/main" id="{F21C07BB-0856-416C-83A7-C47C465B4A45}"/>
              </a:ext>
            </a:extLst>
          </p:cNvPr>
          <p:cNvSpPr/>
          <p:nvPr/>
        </p:nvSpPr>
        <p:spPr>
          <a:xfrm>
            <a:off x="3868839" y="4728941"/>
            <a:ext cx="65263" cy="17698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6195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936AF-11E4-47E3-9D52-06A44C340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9E5EE6-81DB-4FA3-BFB6-5C83BC9CB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object 75">
            <a:extLst>
              <a:ext uri="{FF2B5EF4-FFF2-40B4-BE49-F238E27FC236}">
                <a16:creationId xmlns:a16="http://schemas.microsoft.com/office/drawing/2014/main" id="{103338DE-D6B7-47B4-93E5-D4F8E8C5E7C5}"/>
              </a:ext>
            </a:extLst>
          </p:cNvPr>
          <p:cNvSpPr/>
          <p:nvPr/>
        </p:nvSpPr>
        <p:spPr>
          <a:xfrm>
            <a:off x="1435467" y="2882477"/>
            <a:ext cx="155793" cy="1460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6">
            <a:extLst>
              <a:ext uri="{FF2B5EF4-FFF2-40B4-BE49-F238E27FC236}">
                <a16:creationId xmlns:a16="http://schemas.microsoft.com/office/drawing/2014/main" id="{E9488349-73BA-4485-8AA3-B1B7FE2BCF2A}"/>
              </a:ext>
            </a:extLst>
          </p:cNvPr>
          <p:cNvSpPr/>
          <p:nvPr/>
        </p:nvSpPr>
        <p:spPr>
          <a:xfrm>
            <a:off x="1674545" y="2879359"/>
            <a:ext cx="911007" cy="149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7">
            <a:extLst>
              <a:ext uri="{FF2B5EF4-FFF2-40B4-BE49-F238E27FC236}">
                <a16:creationId xmlns:a16="http://schemas.microsoft.com/office/drawing/2014/main" id="{1123B2F4-A1FB-4C84-B36B-8DA6417D6127}"/>
              </a:ext>
            </a:extLst>
          </p:cNvPr>
          <p:cNvSpPr/>
          <p:nvPr/>
        </p:nvSpPr>
        <p:spPr>
          <a:xfrm>
            <a:off x="2662202" y="2881948"/>
            <a:ext cx="182318" cy="1493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8">
            <a:extLst>
              <a:ext uri="{FF2B5EF4-FFF2-40B4-BE49-F238E27FC236}">
                <a16:creationId xmlns:a16="http://schemas.microsoft.com/office/drawing/2014/main" id="{69805C66-3628-4BE8-B020-E9F7F5785650}"/>
              </a:ext>
            </a:extLst>
          </p:cNvPr>
          <p:cNvSpPr/>
          <p:nvPr/>
        </p:nvSpPr>
        <p:spPr>
          <a:xfrm>
            <a:off x="2917926" y="2879477"/>
            <a:ext cx="444815" cy="1490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9">
            <a:extLst>
              <a:ext uri="{FF2B5EF4-FFF2-40B4-BE49-F238E27FC236}">
                <a16:creationId xmlns:a16="http://schemas.microsoft.com/office/drawing/2014/main" id="{A8BE0B72-75B9-45CC-97D2-D8E3BCB05A90}"/>
              </a:ext>
            </a:extLst>
          </p:cNvPr>
          <p:cNvSpPr/>
          <p:nvPr/>
        </p:nvSpPr>
        <p:spPr>
          <a:xfrm>
            <a:off x="3440356" y="2877536"/>
            <a:ext cx="152682" cy="1509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0">
            <a:extLst>
              <a:ext uri="{FF2B5EF4-FFF2-40B4-BE49-F238E27FC236}">
                <a16:creationId xmlns:a16="http://schemas.microsoft.com/office/drawing/2014/main" id="{8CF85EBA-C7C6-466E-8B71-8CBCB6AC2B14}"/>
              </a:ext>
            </a:extLst>
          </p:cNvPr>
          <p:cNvSpPr/>
          <p:nvPr/>
        </p:nvSpPr>
        <p:spPr>
          <a:xfrm>
            <a:off x="2493076" y="3107318"/>
            <a:ext cx="65347" cy="1764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1">
            <a:extLst>
              <a:ext uri="{FF2B5EF4-FFF2-40B4-BE49-F238E27FC236}">
                <a16:creationId xmlns:a16="http://schemas.microsoft.com/office/drawing/2014/main" id="{A744CF0E-7CC4-4312-AB3E-0CC3DFC0AB49}"/>
              </a:ext>
            </a:extLst>
          </p:cNvPr>
          <p:cNvSpPr/>
          <p:nvPr/>
        </p:nvSpPr>
        <p:spPr>
          <a:xfrm>
            <a:off x="1438950" y="3359693"/>
            <a:ext cx="987565" cy="17648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2">
            <a:extLst>
              <a:ext uri="{FF2B5EF4-FFF2-40B4-BE49-F238E27FC236}">
                <a16:creationId xmlns:a16="http://schemas.microsoft.com/office/drawing/2014/main" id="{04A7A9EE-5672-4FF4-9615-52F339C016AB}"/>
              </a:ext>
            </a:extLst>
          </p:cNvPr>
          <p:cNvSpPr/>
          <p:nvPr/>
        </p:nvSpPr>
        <p:spPr>
          <a:xfrm>
            <a:off x="2467338" y="3369459"/>
            <a:ext cx="983498" cy="15695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3">
            <a:extLst>
              <a:ext uri="{FF2B5EF4-FFF2-40B4-BE49-F238E27FC236}">
                <a16:creationId xmlns:a16="http://schemas.microsoft.com/office/drawing/2014/main" id="{861ED108-27EC-4939-B511-D8693F0CFC53}"/>
              </a:ext>
            </a:extLst>
          </p:cNvPr>
          <p:cNvSpPr/>
          <p:nvPr/>
        </p:nvSpPr>
        <p:spPr>
          <a:xfrm>
            <a:off x="3491831" y="3359693"/>
            <a:ext cx="538604" cy="1764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84">
            <a:extLst>
              <a:ext uri="{FF2B5EF4-FFF2-40B4-BE49-F238E27FC236}">
                <a16:creationId xmlns:a16="http://schemas.microsoft.com/office/drawing/2014/main" id="{A472BC72-110E-4DCB-8C73-ED7B28B9FB4A}"/>
              </a:ext>
            </a:extLst>
          </p:cNvPr>
          <p:cNvSpPr/>
          <p:nvPr/>
        </p:nvSpPr>
        <p:spPr>
          <a:xfrm>
            <a:off x="1441075" y="3612244"/>
            <a:ext cx="1013483" cy="17648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85">
            <a:extLst>
              <a:ext uri="{FF2B5EF4-FFF2-40B4-BE49-F238E27FC236}">
                <a16:creationId xmlns:a16="http://schemas.microsoft.com/office/drawing/2014/main" id="{F3BC67EB-560C-4357-89CF-818B9CBF5B02}"/>
              </a:ext>
            </a:extLst>
          </p:cNvPr>
          <p:cNvSpPr/>
          <p:nvPr/>
        </p:nvSpPr>
        <p:spPr>
          <a:xfrm>
            <a:off x="2491600" y="3622009"/>
            <a:ext cx="959866" cy="15695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86">
            <a:extLst>
              <a:ext uri="{FF2B5EF4-FFF2-40B4-BE49-F238E27FC236}">
                <a16:creationId xmlns:a16="http://schemas.microsoft.com/office/drawing/2014/main" id="{3DD47B25-22ED-4DC2-AFE3-6FFA898CE749}"/>
              </a:ext>
            </a:extLst>
          </p:cNvPr>
          <p:cNvSpPr/>
          <p:nvPr/>
        </p:nvSpPr>
        <p:spPr>
          <a:xfrm>
            <a:off x="3489706" y="3612244"/>
            <a:ext cx="538603" cy="17648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87">
            <a:extLst>
              <a:ext uri="{FF2B5EF4-FFF2-40B4-BE49-F238E27FC236}">
                <a16:creationId xmlns:a16="http://schemas.microsoft.com/office/drawing/2014/main" id="{6937D944-A829-42ED-91A6-253555DBC50E}"/>
              </a:ext>
            </a:extLst>
          </p:cNvPr>
          <p:cNvSpPr/>
          <p:nvPr/>
        </p:nvSpPr>
        <p:spPr>
          <a:xfrm>
            <a:off x="1635761" y="3869559"/>
            <a:ext cx="155793" cy="14605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88">
            <a:extLst>
              <a:ext uri="{FF2B5EF4-FFF2-40B4-BE49-F238E27FC236}">
                <a16:creationId xmlns:a16="http://schemas.microsoft.com/office/drawing/2014/main" id="{842B9C51-32A2-4BF6-91F8-B31C0C61A60F}"/>
              </a:ext>
            </a:extLst>
          </p:cNvPr>
          <p:cNvSpPr/>
          <p:nvPr/>
        </p:nvSpPr>
        <p:spPr>
          <a:xfrm>
            <a:off x="1829621" y="3866442"/>
            <a:ext cx="674258" cy="12465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89">
            <a:extLst>
              <a:ext uri="{FF2B5EF4-FFF2-40B4-BE49-F238E27FC236}">
                <a16:creationId xmlns:a16="http://schemas.microsoft.com/office/drawing/2014/main" id="{D7CD6E9A-422F-433C-9209-918DC714121E}"/>
              </a:ext>
            </a:extLst>
          </p:cNvPr>
          <p:cNvSpPr/>
          <p:nvPr/>
        </p:nvSpPr>
        <p:spPr>
          <a:xfrm>
            <a:off x="2612615" y="3924270"/>
            <a:ext cx="118110" cy="41910"/>
          </a:xfrm>
          <a:custGeom>
            <a:avLst/>
            <a:gdLst/>
            <a:ahLst/>
            <a:cxnLst/>
            <a:rect l="l" t="t" r="r" b="b"/>
            <a:pathLst>
              <a:path w="118110" h="41909">
                <a:moveTo>
                  <a:pt x="115288" y="0"/>
                </a:moveTo>
                <a:lnTo>
                  <a:pt x="2479" y="0"/>
                </a:lnTo>
                <a:lnTo>
                  <a:pt x="826" y="823"/>
                </a:lnTo>
                <a:lnTo>
                  <a:pt x="0" y="2000"/>
                </a:lnTo>
                <a:lnTo>
                  <a:pt x="0" y="5294"/>
                </a:lnTo>
                <a:lnTo>
                  <a:pt x="944" y="6471"/>
                </a:lnTo>
                <a:lnTo>
                  <a:pt x="2833" y="7059"/>
                </a:lnTo>
                <a:lnTo>
                  <a:pt x="59149" y="7059"/>
                </a:lnTo>
                <a:lnTo>
                  <a:pt x="115465" y="6882"/>
                </a:lnTo>
                <a:lnTo>
                  <a:pt x="117118" y="5941"/>
                </a:lnTo>
                <a:lnTo>
                  <a:pt x="117945" y="4823"/>
                </a:lnTo>
                <a:lnTo>
                  <a:pt x="117856" y="2000"/>
                </a:lnTo>
                <a:lnTo>
                  <a:pt x="117059" y="941"/>
                </a:lnTo>
                <a:lnTo>
                  <a:pt x="115288" y="0"/>
                </a:lnTo>
                <a:close/>
              </a:path>
              <a:path w="118110" h="41909">
                <a:moveTo>
                  <a:pt x="115465" y="34238"/>
                </a:moveTo>
                <a:lnTo>
                  <a:pt x="2833" y="34238"/>
                </a:lnTo>
                <a:lnTo>
                  <a:pt x="944" y="34826"/>
                </a:lnTo>
                <a:lnTo>
                  <a:pt x="0" y="36003"/>
                </a:lnTo>
                <a:lnTo>
                  <a:pt x="0" y="39297"/>
                </a:lnTo>
                <a:lnTo>
                  <a:pt x="826" y="40474"/>
                </a:lnTo>
                <a:lnTo>
                  <a:pt x="2479" y="41297"/>
                </a:lnTo>
                <a:lnTo>
                  <a:pt x="115288" y="41297"/>
                </a:lnTo>
                <a:lnTo>
                  <a:pt x="117059" y="40474"/>
                </a:lnTo>
                <a:lnTo>
                  <a:pt x="117945" y="39297"/>
                </a:lnTo>
                <a:lnTo>
                  <a:pt x="117945" y="36591"/>
                </a:lnTo>
                <a:lnTo>
                  <a:pt x="117118" y="35414"/>
                </a:lnTo>
                <a:lnTo>
                  <a:pt x="115465" y="34238"/>
                </a:lnTo>
                <a:close/>
              </a:path>
            </a:pathLst>
          </a:custGeom>
          <a:solidFill>
            <a:srgbClr val="1F09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90">
            <a:extLst>
              <a:ext uri="{FF2B5EF4-FFF2-40B4-BE49-F238E27FC236}">
                <a16:creationId xmlns:a16="http://schemas.microsoft.com/office/drawing/2014/main" id="{19D306B1-76F8-40A7-A2CC-6C43E38A164E}"/>
              </a:ext>
            </a:extLst>
          </p:cNvPr>
          <p:cNvSpPr/>
          <p:nvPr/>
        </p:nvSpPr>
        <p:spPr>
          <a:xfrm>
            <a:off x="2839473" y="3869030"/>
            <a:ext cx="182319" cy="14933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91">
            <a:extLst>
              <a:ext uri="{FF2B5EF4-FFF2-40B4-BE49-F238E27FC236}">
                <a16:creationId xmlns:a16="http://schemas.microsoft.com/office/drawing/2014/main" id="{2FD2BB81-3090-46E5-844A-1714A60B950E}"/>
              </a:ext>
            </a:extLst>
          </p:cNvPr>
          <p:cNvSpPr/>
          <p:nvPr/>
        </p:nvSpPr>
        <p:spPr>
          <a:xfrm>
            <a:off x="3059011" y="3864618"/>
            <a:ext cx="770774" cy="16060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92">
            <a:extLst>
              <a:ext uri="{FF2B5EF4-FFF2-40B4-BE49-F238E27FC236}">
                <a16:creationId xmlns:a16="http://schemas.microsoft.com/office/drawing/2014/main" id="{C614DB04-246D-456A-9590-C2B8A5E5B435}"/>
              </a:ext>
            </a:extLst>
          </p:cNvPr>
          <p:cNvSpPr/>
          <p:nvPr/>
        </p:nvSpPr>
        <p:spPr>
          <a:xfrm>
            <a:off x="1946562" y="4101444"/>
            <a:ext cx="990877" cy="18673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93">
            <a:extLst>
              <a:ext uri="{FF2B5EF4-FFF2-40B4-BE49-F238E27FC236}">
                <a16:creationId xmlns:a16="http://schemas.microsoft.com/office/drawing/2014/main" id="{0D7FB444-00AF-4E2A-ADF9-20A8EFCB4A5C}"/>
              </a:ext>
            </a:extLst>
          </p:cNvPr>
          <p:cNvSpPr/>
          <p:nvPr/>
        </p:nvSpPr>
        <p:spPr>
          <a:xfrm>
            <a:off x="2978434" y="4111697"/>
            <a:ext cx="538603" cy="17648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94">
            <a:extLst>
              <a:ext uri="{FF2B5EF4-FFF2-40B4-BE49-F238E27FC236}">
                <a16:creationId xmlns:a16="http://schemas.microsoft.com/office/drawing/2014/main" id="{C8406205-DD1C-4FF7-AC78-A94B3BFC276C}"/>
              </a:ext>
            </a:extLst>
          </p:cNvPr>
          <p:cNvSpPr/>
          <p:nvPr/>
        </p:nvSpPr>
        <p:spPr>
          <a:xfrm>
            <a:off x="2705059" y="4364073"/>
            <a:ext cx="65347" cy="17648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4404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39DD2-DEEA-4F84-B433-0D5AA49CE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182578-34AE-40A1-AE55-8CAAD11A2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B94FC85-292B-40E1-B78A-8E6817684AA6}"/>
              </a:ext>
            </a:extLst>
          </p:cNvPr>
          <p:cNvSpPr/>
          <p:nvPr/>
        </p:nvSpPr>
        <p:spPr>
          <a:xfrm>
            <a:off x="2510288" y="405586"/>
            <a:ext cx="155793" cy="1468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A640EC49-86C1-42DA-B9D8-B033F1D0AC58}"/>
              </a:ext>
            </a:extLst>
          </p:cNvPr>
          <p:cNvSpPr/>
          <p:nvPr/>
        </p:nvSpPr>
        <p:spPr>
          <a:xfrm>
            <a:off x="2749366" y="402451"/>
            <a:ext cx="911007" cy="1500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E32D9650-EB03-4B9A-97C3-040C6752AF75}"/>
              </a:ext>
            </a:extLst>
          </p:cNvPr>
          <p:cNvSpPr/>
          <p:nvPr/>
        </p:nvSpPr>
        <p:spPr>
          <a:xfrm>
            <a:off x="3737023" y="405054"/>
            <a:ext cx="182318" cy="1501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36CBEBF8-7EA8-4708-91DE-E3ECB4248996}"/>
              </a:ext>
            </a:extLst>
          </p:cNvPr>
          <p:cNvSpPr/>
          <p:nvPr/>
        </p:nvSpPr>
        <p:spPr>
          <a:xfrm>
            <a:off x="3992747" y="402569"/>
            <a:ext cx="444815" cy="1498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5F300271-DBFA-43D6-8D5E-DF6E6BB06878}"/>
              </a:ext>
            </a:extLst>
          </p:cNvPr>
          <p:cNvSpPr/>
          <p:nvPr/>
        </p:nvSpPr>
        <p:spPr>
          <a:xfrm>
            <a:off x="4515177" y="400617"/>
            <a:ext cx="152682" cy="1518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33BF6876-0EAF-41B8-8815-97BF4BF207E4}"/>
              </a:ext>
            </a:extLst>
          </p:cNvPr>
          <p:cNvSpPr/>
          <p:nvPr/>
        </p:nvSpPr>
        <p:spPr>
          <a:xfrm>
            <a:off x="3567897" y="631685"/>
            <a:ext cx="65347" cy="1774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7064C248-8740-4897-807C-215EB1061E9A}"/>
              </a:ext>
            </a:extLst>
          </p:cNvPr>
          <p:cNvSpPr/>
          <p:nvPr/>
        </p:nvSpPr>
        <p:spPr>
          <a:xfrm>
            <a:off x="2513771" y="885469"/>
            <a:ext cx="987565" cy="1774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559BE2F6-FC86-449B-A325-13522475A95A}"/>
              </a:ext>
            </a:extLst>
          </p:cNvPr>
          <p:cNvSpPr/>
          <p:nvPr/>
        </p:nvSpPr>
        <p:spPr>
          <a:xfrm>
            <a:off x="3542159" y="895289"/>
            <a:ext cx="983498" cy="1578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4617FE2B-4253-429E-8315-6A63E8992DBA}"/>
              </a:ext>
            </a:extLst>
          </p:cNvPr>
          <p:cNvSpPr/>
          <p:nvPr/>
        </p:nvSpPr>
        <p:spPr>
          <a:xfrm>
            <a:off x="4566652" y="885469"/>
            <a:ext cx="538604" cy="17747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71FF800B-FE0F-4BDD-9DE3-0C4A75598297}"/>
              </a:ext>
            </a:extLst>
          </p:cNvPr>
          <p:cNvSpPr/>
          <p:nvPr/>
        </p:nvSpPr>
        <p:spPr>
          <a:xfrm>
            <a:off x="2515896" y="1139430"/>
            <a:ext cx="1013483" cy="17747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B958CE57-FC36-4F90-BE50-C314084AEE53}"/>
              </a:ext>
            </a:extLst>
          </p:cNvPr>
          <p:cNvSpPr/>
          <p:nvPr/>
        </p:nvSpPr>
        <p:spPr>
          <a:xfrm>
            <a:off x="3566421" y="1149250"/>
            <a:ext cx="959866" cy="1578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A00559EE-1B9B-44BE-8B11-566AD31410B4}"/>
              </a:ext>
            </a:extLst>
          </p:cNvPr>
          <p:cNvSpPr/>
          <p:nvPr/>
        </p:nvSpPr>
        <p:spPr>
          <a:xfrm>
            <a:off x="4564527" y="1139430"/>
            <a:ext cx="538603" cy="1774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722D6B0F-7047-401B-A425-C3F0B54CC694}"/>
              </a:ext>
            </a:extLst>
          </p:cNvPr>
          <p:cNvSpPr/>
          <p:nvPr/>
        </p:nvSpPr>
        <p:spPr>
          <a:xfrm>
            <a:off x="2710582" y="1398184"/>
            <a:ext cx="155793" cy="14687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4DB5262C-53F9-4D44-BD27-EFFC68AC962E}"/>
              </a:ext>
            </a:extLst>
          </p:cNvPr>
          <p:cNvSpPr/>
          <p:nvPr/>
        </p:nvSpPr>
        <p:spPr>
          <a:xfrm>
            <a:off x="2904442" y="1395048"/>
            <a:ext cx="674258" cy="12535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451E60E2-8B4F-4B92-B483-44033646A5D0}"/>
              </a:ext>
            </a:extLst>
          </p:cNvPr>
          <p:cNvSpPr/>
          <p:nvPr/>
        </p:nvSpPr>
        <p:spPr>
          <a:xfrm>
            <a:off x="3687436" y="1453200"/>
            <a:ext cx="118110" cy="41910"/>
          </a:xfrm>
          <a:custGeom>
            <a:avLst/>
            <a:gdLst/>
            <a:ahLst/>
            <a:cxnLst/>
            <a:rect l="l" t="t" r="r" b="b"/>
            <a:pathLst>
              <a:path w="118110" h="41909">
                <a:moveTo>
                  <a:pt x="115288" y="0"/>
                </a:moveTo>
                <a:lnTo>
                  <a:pt x="2479" y="0"/>
                </a:lnTo>
                <a:lnTo>
                  <a:pt x="826" y="828"/>
                </a:lnTo>
                <a:lnTo>
                  <a:pt x="0" y="2011"/>
                </a:lnTo>
                <a:lnTo>
                  <a:pt x="0" y="5324"/>
                </a:lnTo>
                <a:lnTo>
                  <a:pt x="944" y="6507"/>
                </a:lnTo>
                <a:lnTo>
                  <a:pt x="2833" y="7098"/>
                </a:lnTo>
                <a:lnTo>
                  <a:pt x="59149" y="7098"/>
                </a:lnTo>
                <a:lnTo>
                  <a:pt x="115465" y="6921"/>
                </a:lnTo>
                <a:lnTo>
                  <a:pt x="117118" y="5974"/>
                </a:lnTo>
                <a:lnTo>
                  <a:pt x="117945" y="4850"/>
                </a:lnTo>
                <a:lnTo>
                  <a:pt x="117856" y="2011"/>
                </a:lnTo>
                <a:lnTo>
                  <a:pt x="117059" y="946"/>
                </a:lnTo>
                <a:lnTo>
                  <a:pt x="115288" y="0"/>
                </a:lnTo>
                <a:close/>
              </a:path>
              <a:path w="118110" h="41909">
                <a:moveTo>
                  <a:pt x="115465" y="34429"/>
                </a:moveTo>
                <a:lnTo>
                  <a:pt x="2833" y="34429"/>
                </a:lnTo>
                <a:lnTo>
                  <a:pt x="944" y="35021"/>
                </a:lnTo>
                <a:lnTo>
                  <a:pt x="0" y="36204"/>
                </a:lnTo>
                <a:lnTo>
                  <a:pt x="0" y="39516"/>
                </a:lnTo>
                <a:lnTo>
                  <a:pt x="826" y="40700"/>
                </a:lnTo>
                <a:lnTo>
                  <a:pt x="2479" y="41528"/>
                </a:lnTo>
                <a:lnTo>
                  <a:pt x="115288" y="41528"/>
                </a:lnTo>
                <a:lnTo>
                  <a:pt x="117059" y="40700"/>
                </a:lnTo>
                <a:lnTo>
                  <a:pt x="117945" y="39516"/>
                </a:lnTo>
                <a:lnTo>
                  <a:pt x="117945" y="36795"/>
                </a:lnTo>
                <a:lnTo>
                  <a:pt x="117118" y="35612"/>
                </a:lnTo>
                <a:lnTo>
                  <a:pt x="115465" y="34429"/>
                </a:lnTo>
                <a:close/>
              </a:path>
            </a:pathLst>
          </a:custGeom>
          <a:solidFill>
            <a:srgbClr val="1F09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472AD2D5-AA82-4FF7-89D5-9B8BF823C5E9}"/>
              </a:ext>
            </a:extLst>
          </p:cNvPr>
          <p:cNvSpPr/>
          <p:nvPr/>
        </p:nvSpPr>
        <p:spPr>
          <a:xfrm>
            <a:off x="3914294" y="1397651"/>
            <a:ext cx="182319" cy="15016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4EC89601-DB4D-4791-B8BF-DE1D126E8162}"/>
              </a:ext>
            </a:extLst>
          </p:cNvPr>
          <p:cNvSpPr/>
          <p:nvPr/>
        </p:nvSpPr>
        <p:spPr>
          <a:xfrm>
            <a:off x="4133832" y="1393215"/>
            <a:ext cx="770774" cy="16149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140C4F1D-19E1-4B54-8587-828FDACFC3FF}"/>
              </a:ext>
            </a:extLst>
          </p:cNvPr>
          <p:cNvSpPr/>
          <p:nvPr/>
        </p:nvSpPr>
        <p:spPr>
          <a:xfrm>
            <a:off x="3021383" y="1631363"/>
            <a:ext cx="990877" cy="18778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9D0597FF-1827-4430-A22D-91572CEBF0D3}"/>
              </a:ext>
            </a:extLst>
          </p:cNvPr>
          <p:cNvSpPr/>
          <p:nvPr/>
        </p:nvSpPr>
        <p:spPr>
          <a:xfrm>
            <a:off x="4053255" y="1641675"/>
            <a:ext cx="538603" cy="17747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15167E75-FCBC-4266-9D37-63CCC0D6CE67}"/>
              </a:ext>
            </a:extLst>
          </p:cNvPr>
          <p:cNvSpPr/>
          <p:nvPr/>
        </p:nvSpPr>
        <p:spPr>
          <a:xfrm>
            <a:off x="3779880" y="1895459"/>
            <a:ext cx="65347" cy="17747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979092CD-0940-417E-BFCB-B1A1A8286450}"/>
              </a:ext>
            </a:extLst>
          </p:cNvPr>
          <p:cNvSpPr/>
          <p:nvPr/>
        </p:nvSpPr>
        <p:spPr>
          <a:xfrm>
            <a:off x="1817444" y="3054612"/>
            <a:ext cx="3057952" cy="221973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0E12FB85-E145-4B89-8F1B-1B0A9F4B455D}"/>
              </a:ext>
            </a:extLst>
          </p:cNvPr>
          <p:cNvSpPr/>
          <p:nvPr/>
        </p:nvSpPr>
        <p:spPr>
          <a:xfrm>
            <a:off x="1817444" y="4012230"/>
            <a:ext cx="120698" cy="11477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BE3C482A-6CD1-4407-9A42-A3EA46A655DF}"/>
              </a:ext>
            </a:extLst>
          </p:cNvPr>
          <p:cNvSpPr/>
          <p:nvPr/>
        </p:nvSpPr>
        <p:spPr>
          <a:xfrm>
            <a:off x="4399014" y="4002293"/>
            <a:ext cx="765019" cy="13612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60276BB1-0A0F-43C3-848F-F55F9AC68F4F}"/>
              </a:ext>
            </a:extLst>
          </p:cNvPr>
          <p:cNvSpPr/>
          <p:nvPr/>
        </p:nvSpPr>
        <p:spPr>
          <a:xfrm>
            <a:off x="5192729" y="4002293"/>
            <a:ext cx="604371" cy="13612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5FC4845E-0C07-4896-8CD1-E2CB1643CA30}"/>
              </a:ext>
            </a:extLst>
          </p:cNvPr>
          <p:cNvSpPr/>
          <p:nvPr/>
        </p:nvSpPr>
        <p:spPr>
          <a:xfrm>
            <a:off x="2740267" y="4749874"/>
            <a:ext cx="117475" cy="93345"/>
          </a:xfrm>
          <a:custGeom>
            <a:avLst/>
            <a:gdLst/>
            <a:ahLst/>
            <a:cxnLst/>
            <a:rect l="l" t="t" r="r" b="b"/>
            <a:pathLst>
              <a:path w="117475" h="93345">
                <a:moveTo>
                  <a:pt x="33156" y="92698"/>
                </a:moveTo>
                <a:lnTo>
                  <a:pt x="23378" y="92698"/>
                </a:lnTo>
                <a:lnTo>
                  <a:pt x="28290" y="92789"/>
                </a:lnTo>
                <a:lnTo>
                  <a:pt x="31110" y="92971"/>
                </a:lnTo>
                <a:lnTo>
                  <a:pt x="32883" y="92971"/>
                </a:lnTo>
                <a:lnTo>
                  <a:pt x="33156" y="92698"/>
                </a:lnTo>
                <a:close/>
              </a:path>
              <a:path w="117475" h="93345">
                <a:moveTo>
                  <a:pt x="54718" y="10753"/>
                </a:moveTo>
                <a:lnTo>
                  <a:pt x="40252" y="10753"/>
                </a:lnTo>
                <a:lnTo>
                  <a:pt x="57580" y="51454"/>
                </a:lnTo>
                <a:lnTo>
                  <a:pt x="65128" y="69345"/>
                </a:lnTo>
                <a:lnTo>
                  <a:pt x="76228" y="92971"/>
                </a:lnTo>
                <a:lnTo>
                  <a:pt x="79230" y="92971"/>
                </a:lnTo>
                <a:lnTo>
                  <a:pt x="80185" y="92653"/>
                </a:lnTo>
                <a:lnTo>
                  <a:pt x="85915" y="70102"/>
                </a:lnTo>
                <a:lnTo>
                  <a:pt x="79821" y="70102"/>
                </a:lnTo>
                <a:lnTo>
                  <a:pt x="77783" y="65108"/>
                </a:lnTo>
                <a:lnTo>
                  <a:pt x="72214" y="51896"/>
                </a:lnTo>
                <a:lnTo>
                  <a:pt x="54718" y="10753"/>
                </a:lnTo>
                <a:close/>
              </a:path>
              <a:path w="117475" h="93345">
                <a:moveTo>
                  <a:pt x="33702" y="86709"/>
                </a:moveTo>
                <a:lnTo>
                  <a:pt x="2319" y="86709"/>
                </a:lnTo>
                <a:lnTo>
                  <a:pt x="1273" y="86981"/>
                </a:lnTo>
                <a:lnTo>
                  <a:pt x="1091" y="87526"/>
                </a:lnTo>
                <a:lnTo>
                  <a:pt x="909" y="87707"/>
                </a:lnTo>
                <a:lnTo>
                  <a:pt x="682" y="88343"/>
                </a:lnTo>
                <a:lnTo>
                  <a:pt x="136" y="90521"/>
                </a:lnTo>
                <a:lnTo>
                  <a:pt x="0" y="91247"/>
                </a:lnTo>
                <a:lnTo>
                  <a:pt x="0" y="92426"/>
                </a:lnTo>
                <a:lnTo>
                  <a:pt x="682" y="92835"/>
                </a:lnTo>
                <a:lnTo>
                  <a:pt x="2046" y="92835"/>
                </a:lnTo>
                <a:lnTo>
                  <a:pt x="2319" y="92744"/>
                </a:lnTo>
                <a:lnTo>
                  <a:pt x="3092" y="92698"/>
                </a:lnTo>
                <a:lnTo>
                  <a:pt x="33156" y="92698"/>
                </a:lnTo>
                <a:lnTo>
                  <a:pt x="33429" y="92426"/>
                </a:lnTo>
                <a:lnTo>
                  <a:pt x="34521" y="87526"/>
                </a:lnTo>
                <a:lnTo>
                  <a:pt x="34248" y="87163"/>
                </a:lnTo>
                <a:lnTo>
                  <a:pt x="33702" y="86709"/>
                </a:lnTo>
                <a:close/>
              </a:path>
              <a:path w="117475" h="93345">
                <a:moveTo>
                  <a:pt x="49575" y="0"/>
                </a:moveTo>
                <a:lnTo>
                  <a:pt x="27926" y="0"/>
                </a:lnTo>
                <a:lnTo>
                  <a:pt x="23514" y="45"/>
                </a:lnTo>
                <a:lnTo>
                  <a:pt x="22331" y="680"/>
                </a:lnTo>
                <a:lnTo>
                  <a:pt x="21998" y="1678"/>
                </a:lnTo>
                <a:lnTo>
                  <a:pt x="21934" y="5762"/>
                </a:lnTo>
                <a:lnTo>
                  <a:pt x="22059" y="6034"/>
                </a:lnTo>
                <a:lnTo>
                  <a:pt x="22968" y="6216"/>
                </a:lnTo>
                <a:lnTo>
                  <a:pt x="24333" y="6261"/>
                </a:lnTo>
                <a:lnTo>
                  <a:pt x="27698" y="6261"/>
                </a:lnTo>
                <a:lnTo>
                  <a:pt x="32519" y="6443"/>
                </a:lnTo>
                <a:lnTo>
                  <a:pt x="35021" y="6579"/>
                </a:lnTo>
                <a:lnTo>
                  <a:pt x="35203" y="6669"/>
                </a:lnTo>
                <a:lnTo>
                  <a:pt x="21891" y="59885"/>
                </a:lnTo>
                <a:lnTo>
                  <a:pt x="4229" y="86709"/>
                </a:lnTo>
                <a:lnTo>
                  <a:pt x="26243" y="86709"/>
                </a:lnTo>
                <a:lnTo>
                  <a:pt x="22968" y="85212"/>
                </a:lnTo>
                <a:lnTo>
                  <a:pt x="22520" y="82183"/>
                </a:lnTo>
                <a:lnTo>
                  <a:pt x="23068" y="79503"/>
                </a:lnTo>
                <a:lnTo>
                  <a:pt x="24731" y="72586"/>
                </a:lnTo>
                <a:lnTo>
                  <a:pt x="27502" y="61467"/>
                </a:lnTo>
                <a:lnTo>
                  <a:pt x="31382" y="46145"/>
                </a:lnTo>
                <a:lnTo>
                  <a:pt x="40252" y="10753"/>
                </a:lnTo>
                <a:lnTo>
                  <a:pt x="54718" y="10753"/>
                </a:lnTo>
                <a:lnTo>
                  <a:pt x="50485" y="816"/>
                </a:lnTo>
                <a:lnTo>
                  <a:pt x="50212" y="272"/>
                </a:lnTo>
                <a:lnTo>
                  <a:pt x="49575" y="0"/>
                </a:lnTo>
                <a:close/>
              </a:path>
              <a:path w="117475" h="93345">
                <a:moveTo>
                  <a:pt x="112842" y="6261"/>
                </a:moveTo>
                <a:lnTo>
                  <a:pt x="85689" y="6261"/>
                </a:lnTo>
                <a:lnTo>
                  <a:pt x="91510" y="6624"/>
                </a:lnTo>
                <a:lnTo>
                  <a:pt x="94421" y="8031"/>
                </a:lnTo>
                <a:lnTo>
                  <a:pt x="79821" y="70102"/>
                </a:lnTo>
                <a:lnTo>
                  <a:pt x="85915" y="70102"/>
                </a:lnTo>
                <a:lnTo>
                  <a:pt x="100698" y="11706"/>
                </a:lnTo>
                <a:lnTo>
                  <a:pt x="102335" y="8439"/>
                </a:lnTo>
                <a:lnTo>
                  <a:pt x="106383" y="6624"/>
                </a:lnTo>
                <a:lnTo>
                  <a:pt x="112842" y="6261"/>
                </a:lnTo>
                <a:close/>
              </a:path>
              <a:path w="117475" h="93345">
                <a:moveTo>
                  <a:pt x="84870" y="0"/>
                </a:moveTo>
                <a:lnTo>
                  <a:pt x="82414" y="4582"/>
                </a:lnTo>
                <a:lnTo>
                  <a:pt x="82414" y="5762"/>
                </a:lnTo>
                <a:lnTo>
                  <a:pt x="83505" y="6261"/>
                </a:lnTo>
                <a:lnTo>
                  <a:pt x="114661" y="6261"/>
                </a:lnTo>
                <a:lnTo>
                  <a:pt x="115661" y="6034"/>
                </a:lnTo>
                <a:lnTo>
                  <a:pt x="115771" y="5762"/>
                </a:lnTo>
                <a:lnTo>
                  <a:pt x="115889" y="5535"/>
                </a:lnTo>
                <a:lnTo>
                  <a:pt x="116571" y="4855"/>
                </a:lnTo>
                <a:lnTo>
                  <a:pt x="116935" y="3493"/>
                </a:lnTo>
                <a:lnTo>
                  <a:pt x="116935" y="589"/>
                </a:lnTo>
                <a:lnTo>
                  <a:pt x="116662" y="408"/>
                </a:lnTo>
                <a:lnTo>
                  <a:pt x="100425" y="408"/>
                </a:lnTo>
                <a:lnTo>
                  <a:pt x="91647" y="226"/>
                </a:lnTo>
                <a:lnTo>
                  <a:pt x="84870" y="0"/>
                </a:lnTo>
                <a:close/>
              </a:path>
              <a:path w="117475" h="93345">
                <a:moveTo>
                  <a:pt x="116253" y="136"/>
                </a:moveTo>
                <a:lnTo>
                  <a:pt x="114524" y="136"/>
                </a:lnTo>
                <a:lnTo>
                  <a:pt x="108430" y="362"/>
                </a:lnTo>
                <a:lnTo>
                  <a:pt x="104973" y="408"/>
                </a:lnTo>
                <a:lnTo>
                  <a:pt x="116662" y="408"/>
                </a:lnTo>
                <a:lnTo>
                  <a:pt x="116253" y="136"/>
                </a:lnTo>
                <a:close/>
              </a:path>
            </a:pathLst>
          </a:custGeom>
          <a:solidFill>
            <a:srgbClr val="1F090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7083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518F0-7615-4C99-994C-492BF28B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71DE8B-F7BD-4E47-BE6C-F36F2D316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762FDFDB-F648-4936-BDD9-D98C8A08BBD6}"/>
              </a:ext>
            </a:extLst>
          </p:cNvPr>
          <p:cNvSpPr/>
          <p:nvPr/>
        </p:nvSpPr>
        <p:spPr>
          <a:xfrm>
            <a:off x="1612856" y="2298374"/>
            <a:ext cx="1135879" cy="1765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C196B8BA-6375-4EBF-A082-4632A90AEABD}"/>
              </a:ext>
            </a:extLst>
          </p:cNvPr>
          <p:cNvSpPr/>
          <p:nvPr/>
        </p:nvSpPr>
        <p:spPr>
          <a:xfrm>
            <a:off x="2815572" y="2308260"/>
            <a:ext cx="170806" cy="1244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B358F800-0E52-44E4-8C36-F9078544AA74}"/>
              </a:ext>
            </a:extLst>
          </p:cNvPr>
          <p:cNvSpPr/>
          <p:nvPr/>
        </p:nvSpPr>
        <p:spPr>
          <a:xfrm>
            <a:off x="3035888" y="2311261"/>
            <a:ext cx="152800" cy="1460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E9DEC72B-A8EC-4C3C-AA82-EDBBB086C55B}"/>
              </a:ext>
            </a:extLst>
          </p:cNvPr>
          <p:cNvSpPr/>
          <p:nvPr/>
        </p:nvSpPr>
        <p:spPr>
          <a:xfrm>
            <a:off x="1607374" y="2563883"/>
            <a:ext cx="152799" cy="1460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1">
            <a:extLst>
              <a:ext uri="{FF2B5EF4-FFF2-40B4-BE49-F238E27FC236}">
                <a16:creationId xmlns:a16="http://schemas.microsoft.com/office/drawing/2014/main" id="{A556C74C-7FCB-410D-B73B-24A5E83A1FA4}"/>
              </a:ext>
            </a:extLst>
          </p:cNvPr>
          <p:cNvSpPr/>
          <p:nvPr/>
        </p:nvSpPr>
        <p:spPr>
          <a:xfrm>
            <a:off x="1846079" y="2550996"/>
            <a:ext cx="705681" cy="1765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2">
            <a:extLst>
              <a:ext uri="{FF2B5EF4-FFF2-40B4-BE49-F238E27FC236}">
                <a16:creationId xmlns:a16="http://schemas.microsoft.com/office/drawing/2014/main" id="{DDE8B6E0-9AD3-4D8F-AC23-5E4557CB96C7}"/>
              </a:ext>
            </a:extLst>
          </p:cNvPr>
          <p:cNvSpPr/>
          <p:nvPr/>
        </p:nvSpPr>
        <p:spPr>
          <a:xfrm>
            <a:off x="2616122" y="2560882"/>
            <a:ext cx="554275" cy="1490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3">
            <a:extLst>
              <a:ext uri="{FF2B5EF4-FFF2-40B4-BE49-F238E27FC236}">
                <a16:creationId xmlns:a16="http://schemas.microsoft.com/office/drawing/2014/main" id="{99806A3C-E7EA-4F22-8E32-2C5BBFAAC9CA}"/>
              </a:ext>
            </a:extLst>
          </p:cNvPr>
          <p:cNvSpPr/>
          <p:nvPr/>
        </p:nvSpPr>
        <p:spPr>
          <a:xfrm>
            <a:off x="3245836" y="2560764"/>
            <a:ext cx="497921" cy="1519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4">
            <a:extLst>
              <a:ext uri="{FF2B5EF4-FFF2-40B4-BE49-F238E27FC236}">
                <a16:creationId xmlns:a16="http://schemas.microsoft.com/office/drawing/2014/main" id="{AEDB6742-36E1-4606-AAF8-4BAD3FCC371B}"/>
              </a:ext>
            </a:extLst>
          </p:cNvPr>
          <p:cNvSpPr/>
          <p:nvPr/>
        </p:nvSpPr>
        <p:spPr>
          <a:xfrm>
            <a:off x="1845725" y="2816504"/>
            <a:ext cx="155550" cy="14609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5">
            <a:extLst>
              <a:ext uri="{FF2B5EF4-FFF2-40B4-BE49-F238E27FC236}">
                <a16:creationId xmlns:a16="http://schemas.microsoft.com/office/drawing/2014/main" id="{B54421C4-643D-4EEE-BC89-B1A53B278A57}"/>
              </a:ext>
            </a:extLst>
          </p:cNvPr>
          <p:cNvSpPr/>
          <p:nvPr/>
        </p:nvSpPr>
        <p:spPr>
          <a:xfrm>
            <a:off x="2084430" y="2803617"/>
            <a:ext cx="971969" cy="17653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6">
            <a:extLst>
              <a:ext uri="{FF2B5EF4-FFF2-40B4-BE49-F238E27FC236}">
                <a16:creationId xmlns:a16="http://schemas.microsoft.com/office/drawing/2014/main" id="{313818EE-4F92-43A5-BA82-052D11E7D286}"/>
              </a:ext>
            </a:extLst>
          </p:cNvPr>
          <p:cNvSpPr/>
          <p:nvPr/>
        </p:nvSpPr>
        <p:spPr>
          <a:xfrm>
            <a:off x="3123237" y="2813503"/>
            <a:ext cx="170805" cy="12445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7">
            <a:extLst>
              <a:ext uri="{FF2B5EF4-FFF2-40B4-BE49-F238E27FC236}">
                <a16:creationId xmlns:a16="http://schemas.microsoft.com/office/drawing/2014/main" id="{CDD0D543-1E79-4C4F-B864-C7970B102813}"/>
              </a:ext>
            </a:extLst>
          </p:cNvPr>
          <p:cNvSpPr/>
          <p:nvPr/>
        </p:nvSpPr>
        <p:spPr>
          <a:xfrm>
            <a:off x="3349033" y="2811561"/>
            <a:ext cx="152443" cy="15104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8">
            <a:extLst>
              <a:ext uri="{FF2B5EF4-FFF2-40B4-BE49-F238E27FC236}">
                <a16:creationId xmlns:a16="http://schemas.microsoft.com/office/drawing/2014/main" id="{119412A9-1EDD-4B6C-9556-F9753340D350}"/>
              </a:ext>
            </a:extLst>
          </p:cNvPr>
          <p:cNvSpPr/>
          <p:nvPr/>
        </p:nvSpPr>
        <p:spPr>
          <a:xfrm>
            <a:off x="1607374" y="3068949"/>
            <a:ext cx="156550" cy="1488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9">
            <a:extLst>
              <a:ext uri="{FF2B5EF4-FFF2-40B4-BE49-F238E27FC236}">
                <a16:creationId xmlns:a16="http://schemas.microsoft.com/office/drawing/2014/main" id="{81C5BF16-D124-4ED1-AF7D-071B8E2601E5}"/>
              </a:ext>
            </a:extLst>
          </p:cNvPr>
          <p:cNvSpPr/>
          <p:nvPr/>
        </p:nvSpPr>
        <p:spPr>
          <a:xfrm>
            <a:off x="1846079" y="3056062"/>
            <a:ext cx="705681" cy="17653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0">
            <a:extLst>
              <a:ext uri="{FF2B5EF4-FFF2-40B4-BE49-F238E27FC236}">
                <a16:creationId xmlns:a16="http://schemas.microsoft.com/office/drawing/2014/main" id="{8D129FF8-9F28-492D-B59E-FBC905026347}"/>
              </a:ext>
            </a:extLst>
          </p:cNvPr>
          <p:cNvSpPr/>
          <p:nvPr/>
        </p:nvSpPr>
        <p:spPr>
          <a:xfrm>
            <a:off x="2616122" y="3064006"/>
            <a:ext cx="559400" cy="15104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1">
            <a:extLst>
              <a:ext uri="{FF2B5EF4-FFF2-40B4-BE49-F238E27FC236}">
                <a16:creationId xmlns:a16="http://schemas.microsoft.com/office/drawing/2014/main" id="{4C550F8A-A6FF-4477-B4F8-B5A7F10557BE}"/>
              </a:ext>
            </a:extLst>
          </p:cNvPr>
          <p:cNvSpPr/>
          <p:nvPr/>
        </p:nvSpPr>
        <p:spPr>
          <a:xfrm>
            <a:off x="3253198" y="3064006"/>
            <a:ext cx="156194" cy="15378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2">
            <a:extLst>
              <a:ext uri="{FF2B5EF4-FFF2-40B4-BE49-F238E27FC236}">
                <a16:creationId xmlns:a16="http://schemas.microsoft.com/office/drawing/2014/main" id="{7ED00437-B63E-4486-A16A-FCB433D4DD61}"/>
              </a:ext>
            </a:extLst>
          </p:cNvPr>
          <p:cNvSpPr/>
          <p:nvPr/>
        </p:nvSpPr>
        <p:spPr>
          <a:xfrm>
            <a:off x="3483656" y="3064006"/>
            <a:ext cx="503046" cy="15378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DEAE9EF5-94AD-4DEA-867A-5C84E08B5A2C}"/>
              </a:ext>
            </a:extLst>
          </p:cNvPr>
          <p:cNvSpPr/>
          <p:nvPr/>
        </p:nvSpPr>
        <p:spPr>
          <a:xfrm>
            <a:off x="1511810" y="3433670"/>
            <a:ext cx="1073388" cy="15215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5">
            <a:extLst>
              <a:ext uri="{FF2B5EF4-FFF2-40B4-BE49-F238E27FC236}">
                <a16:creationId xmlns:a16="http://schemas.microsoft.com/office/drawing/2014/main" id="{F28EAFA8-4CE6-4434-A64E-8BDEE7C6E881}"/>
              </a:ext>
            </a:extLst>
          </p:cNvPr>
          <p:cNvSpPr/>
          <p:nvPr/>
        </p:nvSpPr>
        <p:spPr>
          <a:xfrm>
            <a:off x="2661910" y="3438116"/>
            <a:ext cx="178295" cy="14770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6">
            <a:extLst>
              <a:ext uri="{FF2B5EF4-FFF2-40B4-BE49-F238E27FC236}">
                <a16:creationId xmlns:a16="http://schemas.microsoft.com/office/drawing/2014/main" id="{7A434166-D2A6-4356-BAFF-AAEECB27C052}"/>
              </a:ext>
            </a:extLst>
          </p:cNvPr>
          <p:cNvSpPr/>
          <p:nvPr/>
        </p:nvSpPr>
        <p:spPr>
          <a:xfrm>
            <a:off x="2917075" y="3435627"/>
            <a:ext cx="444149" cy="15019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7">
            <a:extLst>
              <a:ext uri="{FF2B5EF4-FFF2-40B4-BE49-F238E27FC236}">
                <a16:creationId xmlns:a16="http://schemas.microsoft.com/office/drawing/2014/main" id="{D33AAAD1-B7EA-4CF8-901C-61D12B3354C8}"/>
              </a:ext>
            </a:extLst>
          </p:cNvPr>
          <p:cNvSpPr/>
          <p:nvPr/>
        </p:nvSpPr>
        <p:spPr>
          <a:xfrm>
            <a:off x="3433418" y="3438650"/>
            <a:ext cx="152809" cy="14717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8">
            <a:extLst>
              <a:ext uri="{FF2B5EF4-FFF2-40B4-BE49-F238E27FC236}">
                <a16:creationId xmlns:a16="http://schemas.microsoft.com/office/drawing/2014/main" id="{C052E9A3-AE5A-4584-AF7E-5AB40F8D7A1E}"/>
              </a:ext>
            </a:extLst>
          </p:cNvPr>
          <p:cNvSpPr/>
          <p:nvPr/>
        </p:nvSpPr>
        <p:spPr>
          <a:xfrm>
            <a:off x="2525044" y="3662363"/>
            <a:ext cx="65250" cy="17783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9">
            <a:extLst>
              <a:ext uri="{FF2B5EF4-FFF2-40B4-BE49-F238E27FC236}">
                <a16:creationId xmlns:a16="http://schemas.microsoft.com/office/drawing/2014/main" id="{2F48D4AA-E054-4E4D-99EC-A24D71A75F3B}"/>
              </a:ext>
            </a:extLst>
          </p:cNvPr>
          <p:cNvSpPr/>
          <p:nvPr/>
        </p:nvSpPr>
        <p:spPr>
          <a:xfrm>
            <a:off x="1509807" y="3916840"/>
            <a:ext cx="986087" cy="17783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30">
            <a:extLst>
              <a:ext uri="{FF2B5EF4-FFF2-40B4-BE49-F238E27FC236}">
                <a16:creationId xmlns:a16="http://schemas.microsoft.com/office/drawing/2014/main" id="{879732D3-6C16-4EA1-BB03-5CAE0324AE70}"/>
              </a:ext>
            </a:extLst>
          </p:cNvPr>
          <p:cNvSpPr/>
          <p:nvPr/>
        </p:nvSpPr>
        <p:spPr>
          <a:xfrm>
            <a:off x="2536656" y="3926680"/>
            <a:ext cx="982026" cy="15815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31">
            <a:extLst>
              <a:ext uri="{FF2B5EF4-FFF2-40B4-BE49-F238E27FC236}">
                <a16:creationId xmlns:a16="http://schemas.microsoft.com/office/drawing/2014/main" id="{D77F3208-2F96-4EFE-A652-5CD8D4BEC617}"/>
              </a:ext>
            </a:extLst>
          </p:cNvPr>
          <p:cNvSpPr/>
          <p:nvPr/>
        </p:nvSpPr>
        <p:spPr>
          <a:xfrm>
            <a:off x="3559615" y="3916840"/>
            <a:ext cx="537797" cy="17783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32">
            <a:extLst>
              <a:ext uri="{FF2B5EF4-FFF2-40B4-BE49-F238E27FC236}">
                <a16:creationId xmlns:a16="http://schemas.microsoft.com/office/drawing/2014/main" id="{6B32F8D3-3DE6-41A2-9795-BD0584DB97C5}"/>
              </a:ext>
            </a:extLst>
          </p:cNvPr>
          <p:cNvSpPr/>
          <p:nvPr/>
        </p:nvSpPr>
        <p:spPr>
          <a:xfrm>
            <a:off x="1511928" y="4171140"/>
            <a:ext cx="1008215" cy="17783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3">
            <a:extLst>
              <a:ext uri="{FF2B5EF4-FFF2-40B4-BE49-F238E27FC236}">
                <a16:creationId xmlns:a16="http://schemas.microsoft.com/office/drawing/2014/main" id="{B5B31F09-67D0-4800-BD7D-BFB2E7975BE9}"/>
              </a:ext>
            </a:extLst>
          </p:cNvPr>
          <p:cNvSpPr/>
          <p:nvPr/>
        </p:nvSpPr>
        <p:spPr>
          <a:xfrm>
            <a:off x="2560882" y="4180980"/>
            <a:ext cx="958429" cy="15815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4">
            <a:extLst>
              <a:ext uri="{FF2B5EF4-FFF2-40B4-BE49-F238E27FC236}">
                <a16:creationId xmlns:a16="http://schemas.microsoft.com/office/drawing/2014/main" id="{071DC6E9-D6B8-4F1F-B992-B11D6A2CDA70}"/>
              </a:ext>
            </a:extLst>
          </p:cNvPr>
          <p:cNvSpPr/>
          <p:nvPr/>
        </p:nvSpPr>
        <p:spPr>
          <a:xfrm>
            <a:off x="3557493" y="4171140"/>
            <a:ext cx="537797" cy="17783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5">
            <a:extLst>
              <a:ext uri="{FF2B5EF4-FFF2-40B4-BE49-F238E27FC236}">
                <a16:creationId xmlns:a16="http://schemas.microsoft.com/office/drawing/2014/main" id="{984DC620-5A72-4787-A627-52B95B3F4EDB}"/>
              </a:ext>
            </a:extLst>
          </p:cNvPr>
          <p:cNvSpPr/>
          <p:nvPr/>
        </p:nvSpPr>
        <p:spPr>
          <a:xfrm>
            <a:off x="1790671" y="4425618"/>
            <a:ext cx="105410" cy="129539"/>
          </a:xfrm>
          <a:custGeom>
            <a:avLst/>
            <a:gdLst/>
            <a:ahLst/>
            <a:cxnLst/>
            <a:rect l="l" t="t" r="r" b="b"/>
            <a:pathLst>
              <a:path w="105410" h="129539">
                <a:moveTo>
                  <a:pt x="16091" y="85003"/>
                </a:moveTo>
                <a:lnTo>
                  <a:pt x="11670" y="85003"/>
                </a:lnTo>
                <a:lnTo>
                  <a:pt x="10491" y="85359"/>
                </a:lnTo>
                <a:lnTo>
                  <a:pt x="540" y="125490"/>
                </a:lnTo>
                <a:lnTo>
                  <a:pt x="0" y="128809"/>
                </a:lnTo>
                <a:lnTo>
                  <a:pt x="766" y="129283"/>
                </a:lnTo>
                <a:lnTo>
                  <a:pt x="3241" y="129283"/>
                </a:lnTo>
                <a:lnTo>
                  <a:pt x="4008" y="129046"/>
                </a:lnTo>
                <a:lnTo>
                  <a:pt x="5187" y="128098"/>
                </a:lnTo>
                <a:lnTo>
                  <a:pt x="6837" y="126260"/>
                </a:lnTo>
                <a:lnTo>
                  <a:pt x="9548" y="123059"/>
                </a:lnTo>
                <a:lnTo>
                  <a:pt x="14500" y="117546"/>
                </a:lnTo>
                <a:lnTo>
                  <a:pt x="27803" y="117546"/>
                </a:lnTo>
                <a:lnTo>
                  <a:pt x="23518" y="115472"/>
                </a:lnTo>
                <a:lnTo>
                  <a:pt x="20983" y="113101"/>
                </a:lnTo>
                <a:lnTo>
                  <a:pt x="17211" y="106699"/>
                </a:lnTo>
                <a:lnTo>
                  <a:pt x="16150" y="102786"/>
                </a:lnTo>
                <a:lnTo>
                  <a:pt x="15894" y="97807"/>
                </a:lnTo>
                <a:lnTo>
                  <a:pt x="15914" y="93954"/>
                </a:lnTo>
                <a:lnTo>
                  <a:pt x="16678" y="90338"/>
                </a:lnTo>
                <a:lnTo>
                  <a:pt x="16857" y="89390"/>
                </a:lnTo>
                <a:lnTo>
                  <a:pt x="17152" y="87196"/>
                </a:lnTo>
                <a:lnTo>
                  <a:pt x="17152" y="86367"/>
                </a:lnTo>
                <a:lnTo>
                  <a:pt x="16798" y="85715"/>
                </a:lnTo>
                <a:lnTo>
                  <a:pt x="16091" y="85003"/>
                </a:lnTo>
                <a:close/>
              </a:path>
              <a:path w="105410" h="129539">
                <a:moveTo>
                  <a:pt x="27803" y="117546"/>
                </a:moveTo>
                <a:lnTo>
                  <a:pt x="14500" y="117546"/>
                </a:lnTo>
                <a:lnTo>
                  <a:pt x="16268" y="119503"/>
                </a:lnTo>
                <a:lnTo>
                  <a:pt x="21617" y="123782"/>
                </a:lnTo>
                <a:lnTo>
                  <a:pt x="27939" y="126838"/>
                </a:lnTo>
                <a:lnTo>
                  <a:pt x="35233" y="128672"/>
                </a:lnTo>
                <a:lnTo>
                  <a:pt x="43500" y="129283"/>
                </a:lnTo>
                <a:lnTo>
                  <a:pt x="46093" y="129283"/>
                </a:lnTo>
                <a:lnTo>
                  <a:pt x="67763" y="121103"/>
                </a:lnTo>
                <a:lnTo>
                  <a:pt x="41967" y="121103"/>
                </a:lnTo>
                <a:lnTo>
                  <a:pt x="38843" y="120807"/>
                </a:lnTo>
                <a:lnTo>
                  <a:pt x="32949" y="119621"/>
                </a:lnTo>
                <a:lnTo>
                  <a:pt x="29884" y="118554"/>
                </a:lnTo>
                <a:lnTo>
                  <a:pt x="27803" y="117546"/>
                </a:lnTo>
                <a:close/>
              </a:path>
              <a:path w="105410" h="129539">
                <a:moveTo>
                  <a:pt x="65957" y="177"/>
                </a:moveTo>
                <a:lnTo>
                  <a:pt x="62774" y="177"/>
                </a:lnTo>
                <a:lnTo>
                  <a:pt x="60063" y="296"/>
                </a:lnTo>
                <a:lnTo>
                  <a:pt x="56290" y="1244"/>
                </a:lnTo>
                <a:lnTo>
                  <a:pt x="46624" y="4801"/>
                </a:lnTo>
                <a:lnTo>
                  <a:pt x="42498" y="7172"/>
                </a:lnTo>
                <a:lnTo>
                  <a:pt x="39079" y="10136"/>
                </a:lnTo>
                <a:lnTo>
                  <a:pt x="35189" y="13100"/>
                </a:lnTo>
                <a:lnTo>
                  <a:pt x="31357" y="17546"/>
                </a:lnTo>
                <a:lnTo>
                  <a:pt x="23813" y="29401"/>
                </a:lnTo>
                <a:lnTo>
                  <a:pt x="22028" y="35625"/>
                </a:lnTo>
                <a:lnTo>
                  <a:pt x="21926" y="52579"/>
                </a:lnTo>
                <a:lnTo>
                  <a:pt x="25463" y="59751"/>
                </a:lnTo>
                <a:lnTo>
                  <a:pt x="32536" y="64730"/>
                </a:lnTo>
                <a:lnTo>
                  <a:pt x="33951" y="65916"/>
                </a:lnTo>
                <a:lnTo>
                  <a:pt x="36426" y="67101"/>
                </a:lnTo>
                <a:lnTo>
                  <a:pt x="43500" y="69473"/>
                </a:lnTo>
                <a:lnTo>
                  <a:pt x="51516" y="71666"/>
                </a:lnTo>
                <a:lnTo>
                  <a:pt x="64012" y="74867"/>
                </a:lnTo>
                <a:lnTo>
                  <a:pt x="70142" y="77712"/>
                </a:lnTo>
                <a:lnTo>
                  <a:pt x="73207" y="82869"/>
                </a:lnTo>
                <a:lnTo>
                  <a:pt x="73089" y="98518"/>
                </a:lnTo>
                <a:lnTo>
                  <a:pt x="70142" y="105691"/>
                </a:lnTo>
                <a:lnTo>
                  <a:pt x="58589" y="118021"/>
                </a:lnTo>
                <a:lnTo>
                  <a:pt x="52223" y="121103"/>
                </a:lnTo>
                <a:lnTo>
                  <a:pt x="67763" y="121103"/>
                </a:lnTo>
                <a:lnTo>
                  <a:pt x="87353" y="92294"/>
                </a:lnTo>
                <a:lnTo>
                  <a:pt x="88296" y="88738"/>
                </a:lnTo>
                <a:lnTo>
                  <a:pt x="88726" y="85715"/>
                </a:lnTo>
                <a:lnTo>
                  <a:pt x="88768" y="74867"/>
                </a:lnTo>
                <a:lnTo>
                  <a:pt x="86882" y="68939"/>
                </a:lnTo>
                <a:lnTo>
                  <a:pt x="79337" y="60166"/>
                </a:lnTo>
                <a:lnTo>
                  <a:pt x="75447" y="57321"/>
                </a:lnTo>
                <a:lnTo>
                  <a:pt x="71439" y="56017"/>
                </a:lnTo>
                <a:lnTo>
                  <a:pt x="67372" y="54831"/>
                </a:lnTo>
                <a:lnTo>
                  <a:pt x="51811" y="50800"/>
                </a:lnTo>
                <a:lnTo>
                  <a:pt x="47685" y="49674"/>
                </a:lnTo>
                <a:lnTo>
                  <a:pt x="47213" y="49437"/>
                </a:lnTo>
                <a:lnTo>
                  <a:pt x="44148" y="48370"/>
                </a:lnTo>
                <a:lnTo>
                  <a:pt x="41731" y="46532"/>
                </a:lnTo>
                <a:lnTo>
                  <a:pt x="38195" y="41316"/>
                </a:lnTo>
                <a:lnTo>
                  <a:pt x="37311" y="38233"/>
                </a:lnTo>
                <a:lnTo>
                  <a:pt x="37428" y="27563"/>
                </a:lnTo>
                <a:lnTo>
                  <a:pt x="40376" y="21280"/>
                </a:lnTo>
                <a:lnTo>
                  <a:pt x="51928" y="10373"/>
                </a:lnTo>
                <a:lnTo>
                  <a:pt x="58176" y="7646"/>
                </a:lnTo>
                <a:lnTo>
                  <a:pt x="87089" y="7646"/>
                </a:lnTo>
                <a:lnTo>
                  <a:pt x="86149" y="6579"/>
                </a:lnTo>
                <a:lnTo>
                  <a:pt x="80590" y="3023"/>
                </a:lnTo>
                <a:lnTo>
                  <a:pt x="73859" y="889"/>
                </a:lnTo>
                <a:lnTo>
                  <a:pt x="65957" y="177"/>
                </a:lnTo>
                <a:close/>
              </a:path>
              <a:path w="105410" h="129539">
                <a:moveTo>
                  <a:pt x="87089" y="7646"/>
                </a:moveTo>
                <a:lnTo>
                  <a:pt x="70319" y="7646"/>
                </a:lnTo>
                <a:lnTo>
                  <a:pt x="75152" y="8891"/>
                </a:lnTo>
                <a:lnTo>
                  <a:pt x="79396" y="11381"/>
                </a:lnTo>
                <a:lnTo>
                  <a:pt x="88473" y="34084"/>
                </a:lnTo>
                <a:lnTo>
                  <a:pt x="88061" y="40545"/>
                </a:lnTo>
                <a:lnTo>
                  <a:pt x="87957" y="41316"/>
                </a:lnTo>
                <a:lnTo>
                  <a:pt x="87884" y="43746"/>
                </a:lnTo>
                <a:lnTo>
                  <a:pt x="89063" y="44280"/>
                </a:lnTo>
                <a:lnTo>
                  <a:pt x="91420" y="44280"/>
                </a:lnTo>
                <a:lnTo>
                  <a:pt x="92835" y="44398"/>
                </a:lnTo>
                <a:lnTo>
                  <a:pt x="93778" y="44220"/>
                </a:lnTo>
                <a:lnTo>
                  <a:pt x="94721" y="43272"/>
                </a:lnTo>
                <a:lnTo>
                  <a:pt x="96767" y="35625"/>
                </a:lnTo>
                <a:lnTo>
                  <a:pt x="102644" y="11559"/>
                </a:lnTo>
                <a:lnTo>
                  <a:pt x="90536" y="11559"/>
                </a:lnTo>
                <a:lnTo>
                  <a:pt x="87089" y="7646"/>
                </a:lnTo>
                <a:close/>
              </a:path>
              <a:path w="105410" h="129539">
                <a:moveTo>
                  <a:pt x="104093" y="0"/>
                </a:moveTo>
                <a:lnTo>
                  <a:pt x="102561" y="0"/>
                </a:lnTo>
                <a:lnTo>
                  <a:pt x="102325" y="118"/>
                </a:lnTo>
                <a:lnTo>
                  <a:pt x="102030" y="177"/>
                </a:lnTo>
                <a:lnTo>
                  <a:pt x="100969" y="177"/>
                </a:lnTo>
                <a:lnTo>
                  <a:pt x="100262" y="889"/>
                </a:lnTo>
                <a:lnTo>
                  <a:pt x="99083" y="2193"/>
                </a:lnTo>
                <a:lnTo>
                  <a:pt x="95782" y="5987"/>
                </a:lnTo>
                <a:lnTo>
                  <a:pt x="94250" y="7706"/>
                </a:lnTo>
                <a:lnTo>
                  <a:pt x="91420" y="10788"/>
                </a:lnTo>
                <a:lnTo>
                  <a:pt x="90654" y="11559"/>
                </a:lnTo>
                <a:lnTo>
                  <a:pt x="102644" y="11559"/>
                </a:lnTo>
                <a:lnTo>
                  <a:pt x="103686" y="7172"/>
                </a:lnTo>
                <a:lnTo>
                  <a:pt x="104832" y="2193"/>
                </a:lnTo>
                <a:lnTo>
                  <a:pt x="104859" y="414"/>
                </a:lnTo>
                <a:lnTo>
                  <a:pt x="104093" y="0"/>
                </a:lnTo>
                <a:close/>
              </a:path>
            </a:pathLst>
          </a:custGeom>
          <a:solidFill>
            <a:srgbClr val="1F09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6">
            <a:extLst>
              <a:ext uri="{FF2B5EF4-FFF2-40B4-BE49-F238E27FC236}">
                <a16:creationId xmlns:a16="http://schemas.microsoft.com/office/drawing/2014/main" id="{AB702C70-81B4-4F81-BBFE-EA87C30C079A}"/>
              </a:ext>
            </a:extLst>
          </p:cNvPr>
          <p:cNvSpPr/>
          <p:nvPr/>
        </p:nvSpPr>
        <p:spPr>
          <a:xfrm>
            <a:off x="1909441" y="4427455"/>
            <a:ext cx="673072" cy="12560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7">
            <a:extLst>
              <a:ext uri="{FF2B5EF4-FFF2-40B4-BE49-F238E27FC236}">
                <a16:creationId xmlns:a16="http://schemas.microsoft.com/office/drawing/2014/main" id="{300945C4-12B5-461A-B5B3-1EECDDCE8036}"/>
              </a:ext>
            </a:extLst>
          </p:cNvPr>
          <p:cNvSpPr/>
          <p:nvPr/>
        </p:nvSpPr>
        <p:spPr>
          <a:xfrm>
            <a:off x="2647057" y="4485725"/>
            <a:ext cx="118110" cy="41910"/>
          </a:xfrm>
          <a:custGeom>
            <a:avLst/>
            <a:gdLst/>
            <a:ahLst/>
            <a:cxnLst/>
            <a:rect l="l" t="t" r="r" b="b"/>
            <a:pathLst>
              <a:path w="118110" h="41910">
                <a:moveTo>
                  <a:pt x="115116" y="0"/>
                </a:moveTo>
                <a:lnTo>
                  <a:pt x="2475" y="0"/>
                </a:lnTo>
                <a:lnTo>
                  <a:pt x="825" y="829"/>
                </a:lnTo>
                <a:lnTo>
                  <a:pt x="0" y="2015"/>
                </a:lnTo>
                <a:lnTo>
                  <a:pt x="0" y="5334"/>
                </a:lnTo>
                <a:lnTo>
                  <a:pt x="943" y="6520"/>
                </a:lnTo>
                <a:lnTo>
                  <a:pt x="2829" y="7113"/>
                </a:lnTo>
                <a:lnTo>
                  <a:pt x="59061" y="7113"/>
                </a:lnTo>
                <a:lnTo>
                  <a:pt x="115292" y="6935"/>
                </a:lnTo>
                <a:lnTo>
                  <a:pt x="116943" y="5987"/>
                </a:lnTo>
                <a:lnTo>
                  <a:pt x="117768" y="4860"/>
                </a:lnTo>
                <a:lnTo>
                  <a:pt x="117680" y="2015"/>
                </a:lnTo>
                <a:lnTo>
                  <a:pt x="116884" y="948"/>
                </a:lnTo>
                <a:lnTo>
                  <a:pt x="115116" y="0"/>
                </a:lnTo>
                <a:close/>
              </a:path>
              <a:path w="118110" h="41910">
                <a:moveTo>
                  <a:pt x="115292" y="34499"/>
                </a:moveTo>
                <a:lnTo>
                  <a:pt x="2829" y="34499"/>
                </a:lnTo>
                <a:lnTo>
                  <a:pt x="943" y="35092"/>
                </a:lnTo>
                <a:lnTo>
                  <a:pt x="0" y="36277"/>
                </a:lnTo>
                <a:lnTo>
                  <a:pt x="0" y="39597"/>
                </a:lnTo>
                <a:lnTo>
                  <a:pt x="825" y="40782"/>
                </a:lnTo>
                <a:lnTo>
                  <a:pt x="2475" y="41612"/>
                </a:lnTo>
                <a:lnTo>
                  <a:pt x="115116" y="41612"/>
                </a:lnTo>
                <a:lnTo>
                  <a:pt x="116884" y="40782"/>
                </a:lnTo>
                <a:lnTo>
                  <a:pt x="117768" y="39597"/>
                </a:lnTo>
                <a:lnTo>
                  <a:pt x="117768" y="36870"/>
                </a:lnTo>
                <a:lnTo>
                  <a:pt x="116943" y="35684"/>
                </a:lnTo>
                <a:lnTo>
                  <a:pt x="115292" y="34499"/>
                </a:lnTo>
                <a:close/>
              </a:path>
            </a:pathLst>
          </a:custGeom>
          <a:solidFill>
            <a:srgbClr val="1F09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8">
            <a:extLst>
              <a:ext uri="{FF2B5EF4-FFF2-40B4-BE49-F238E27FC236}">
                <a16:creationId xmlns:a16="http://schemas.microsoft.com/office/drawing/2014/main" id="{478C756D-BDE6-4B56-9DFE-C82E1B9F08C0}"/>
              </a:ext>
            </a:extLst>
          </p:cNvPr>
          <p:cNvSpPr/>
          <p:nvPr/>
        </p:nvSpPr>
        <p:spPr>
          <a:xfrm>
            <a:off x="2829368" y="4430064"/>
            <a:ext cx="178295" cy="14770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9">
            <a:extLst>
              <a:ext uri="{FF2B5EF4-FFF2-40B4-BE49-F238E27FC236}">
                <a16:creationId xmlns:a16="http://schemas.microsoft.com/office/drawing/2014/main" id="{31048D15-222E-4460-8831-8C053D169B49}"/>
              </a:ext>
            </a:extLst>
          </p:cNvPr>
          <p:cNvSpPr/>
          <p:nvPr/>
        </p:nvSpPr>
        <p:spPr>
          <a:xfrm>
            <a:off x="3048401" y="4425618"/>
            <a:ext cx="769797" cy="16182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40">
            <a:extLst>
              <a:ext uri="{FF2B5EF4-FFF2-40B4-BE49-F238E27FC236}">
                <a16:creationId xmlns:a16="http://schemas.microsoft.com/office/drawing/2014/main" id="{7103DAC6-D882-474D-B2EF-E03B32CEC937}"/>
              </a:ext>
            </a:extLst>
          </p:cNvPr>
          <p:cNvSpPr/>
          <p:nvPr/>
        </p:nvSpPr>
        <p:spPr>
          <a:xfrm>
            <a:off x="2016659" y="4664073"/>
            <a:ext cx="989394" cy="18816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41">
            <a:extLst>
              <a:ext uri="{FF2B5EF4-FFF2-40B4-BE49-F238E27FC236}">
                <a16:creationId xmlns:a16="http://schemas.microsoft.com/office/drawing/2014/main" id="{470DC245-9493-4712-8F56-E30D604EEC58}"/>
              </a:ext>
            </a:extLst>
          </p:cNvPr>
          <p:cNvSpPr/>
          <p:nvPr/>
        </p:nvSpPr>
        <p:spPr>
          <a:xfrm>
            <a:off x="3046986" y="4674405"/>
            <a:ext cx="537797" cy="17783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42">
            <a:extLst>
              <a:ext uri="{FF2B5EF4-FFF2-40B4-BE49-F238E27FC236}">
                <a16:creationId xmlns:a16="http://schemas.microsoft.com/office/drawing/2014/main" id="{5B039BF9-FE73-43A4-B483-C149393F6AA6}"/>
              </a:ext>
            </a:extLst>
          </p:cNvPr>
          <p:cNvSpPr/>
          <p:nvPr/>
        </p:nvSpPr>
        <p:spPr>
          <a:xfrm>
            <a:off x="2774020" y="4928882"/>
            <a:ext cx="65250" cy="17783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4447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117</Words>
  <Application>Microsoft Office PowerPoint</Application>
  <PresentationFormat>宽屏</PresentationFormat>
  <Paragraphs>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华文楷体</vt:lpstr>
      <vt:lpstr>Arial</vt:lpstr>
      <vt:lpstr>Wingdings</vt:lpstr>
      <vt:lpstr>Office 主题​​</vt:lpstr>
      <vt:lpstr>编译原理习题14.2</vt:lpstr>
      <vt:lpstr>习题14.2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1181000516-杨君豪</dc:title>
  <dc:creator>JupiterHeat Young</dc:creator>
  <cp:lastModifiedBy>JupiterHeat Young</cp:lastModifiedBy>
  <cp:revision>3</cp:revision>
  <dcterms:created xsi:type="dcterms:W3CDTF">2021-04-27T00:51:01Z</dcterms:created>
  <dcterms:modified xsi:type="dcterms:W3CDTF">2021-04-29T01:36:47Z</dcterms:modified>
</cp:coreProperties>
</file>