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C55CE-2D15-4541-A7DF-351A3D4E75EB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7DBC8-5FFD-4BE5-933B-D8CA5A3AD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805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7DBC8-5FFD-4BE5-933B-D8CA5A3AD9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7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7DBC8-5FFD-4BE5-933B-D8CA5A3AD94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213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7DBC8-5FFD-4BE5-933B-D8CA5A3AD94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45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276F3-86A9-43DD-BCCE-11CC6F995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667718-9CB2-4E2D-A637-63CB57BC1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AD1F0-687B-4216-8B3F-EA0398CA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1327-357B-4101-8C71-5075D84DB7EA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017FA-4D4C-4951-B7AA-8E478351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916C2-28DE-4EC0-B1F1-DE5164A4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A6F-AD41-4260-A01A-F8CCD7A3C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08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32034-BCEC-4E0C-A89A-3256D812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A0F5A0-F80C-447B-B997-BA3D21ED5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6E62F-BE08-463E-B220-4869A6C9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1327-357B-4101-8C71-5075D84DB7EA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CBAF1-B510-4855-BCAA-C887B3EE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C522C-29A3-4918-86E1-6DEE01DA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A6F-AD41-4260-A01A-F8CCD7A3C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5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77B3B6-F751-46A1-BE03-B893BBD82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872DDC-1A73-46F8-B01F-290DDB28E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D054E-B106-4278-9016-47512607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1327-357B-4101-8C71-5075D84DB7EA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C08D22-F329-465C-8735-09414642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84935-DF27-4486-9E12-52B8F2EC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A6F-AD41-4260-A01A-F8CCD7A3C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65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B9737-226A-44CD-854D-B07CBA03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96D05-3052-4E56-BA9C-9C792574A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C49C77-6D2A-48E2-AB88-1ADA1432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1327-357B-4101-8C71-5075D84DB7EA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CDADF6-7FEA-4CB2-B217-87AFFC2A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63348-AF0F-48D9-B221-C1C38317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A6F-AD41-4260-A01A-F8CCD7A3C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0AE6A-424B-4940-A349-EF9BD552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7AEDFD-5568-4F62-A411-9E787A98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C8EB1-43F5-4E58-A5A2-2FD0F384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1327-357B-4101-8C71-5075D84DB7EA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95762-A895-4A96-9AD6-2A31997C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FF58E-1607-4C36-BE7B-0FBE26C0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A6F-AD41-4260-A01A-F8CCD7A3C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42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121C0-0075-42B7-8B5A-1FF2D69E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72DF7-A858-49A8-82B3-0869D0353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D15BD8-4B5F-4D4B-8FDC-A830A79A1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4743CB-1B8B-4B0A-B545-3F36216A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1327-357B-4101-8C71-5075D84DB7EA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8FF49C-4599-48D2-9EAB-3E001225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6CCADC-545E-4D72-B6E8-A255CC36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A6F-AD41-4260-A01A-F8CCD7A3C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36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DC6AE-55C0-4094-9CE1-9AB7B506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91DA39-435E-498A-8952-2A14DA7B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CEE311-2FCB-4F3F-A187-1306A1CF4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071BC2-6E72-4D51-802F-16E6FEC62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44E5C3-DE1C-42A6-B972-792B6ECF5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C9183B-DF8F-4C68-88C0-AD08C858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1327-357B-4101-8C71-5075D84DB7EA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232235-DB51-46E6-A6E8-C96A9FE8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898AB1-B173-45D7-B10A-36C9CFD9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A6F-AD41-4260-A01A-F8CCD7A3C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10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7CE77-9DBA-4430-8897-1B5335C4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EAB3A5-9E37-4DE7-8E36-1FBE8C9F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1327-357B-4101-8C71-5075D84DB7EA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4D23D8-A9BD-4794-BACD-9F749B77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66B771-1828-42E7-BE59-5DD074F7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A6F-AD41-4260-A01A-F8CCD7A3C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59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E96762-4358-4C79-A208-BE5BD892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1327-357B-4101-8C71-5075D84DB7EA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92BE5F-348A-4758-8BE1-ACE5B488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8697E8-67A9-4F6F-889F-58F10386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A6F-AD41-4260-A01A-F8CCD7A3C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68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FA65A-DF64-4FE7-A967-1D2B3537E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0E0B9-E180-4D7E-BB0E-CF9C11847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D93F6B-A218-4B91-931C-19489B37D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6C2B70-C255-47C3-96FB-F3B17FAD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1327-357B-4101-8C71-5075D84DB7EA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6586D5-2B48-441A-BA4A-D2A4342C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AC7022-9C99-444E-8CBB-1C730040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A6F-AD41-4260-A01A-F8CCD7A3C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6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0E053-5889-4059-9F64-82F68F85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3E8AEA-5452-4B54-A21F-D14D7AF12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396778-D4D5-4EB8-BF10-19E6AC592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3C2977-4F56-4986-BBDC-E133B765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1327-357B-4101-8C71-5075D84DB7EA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55A9E-970A-4635-81DD-7159B085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943608-7187-41EC-B5DF-A020CB40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A6F-AD41-4260-A01A-F8CCD7A3C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5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94E0D2-1C4F-42A8-AE14-690CC67C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F4F0CF-9223-4680-A335-74A50D307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CC152-071D-4AAF-9A1D-B063A786C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C1327-357B-4101-8C71-5075D84DB7EA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D9A4B-2D25-4904-8518-53FCB2B19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03EB6-17CF-4BC1-B0D6-493A03BE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1A6F-AD41-4260-A01A-F8CCD7A3C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80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EA075-A8ED-4EA3-ACBB-F370AB068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4618"/>
            <a:ext cx="9144000" cy="3177454"/>
          </a:xfrm>
        </p:spPr>
        <p:txBody>
          <a:bodyPr>
            <a:normAutofit/>
          </a:bodyPr>
          <a:lstStyle/>
          <a:p>
            <a:pPr algn="l"/>
            <a:br>
              <a:rPr lang="en-US" altLang="zh-CN" sz="3200" kern="1200" dirty="0">
                <a:solidFill>
                  <a:prstClr val="black"/>
                </a:solidFill>
                <a:ea typeface="华文楷体" panose="02010600040101010101" pitchFamily="2" charset="-122"/>
              </a:rPr>
            </a:br>
            <a:br>
              <a:rPr lang="en-US" altLang="zh-CN" sz="3200" kern="1200" dirty="0">
                <a:solidFill>
                  <a:prstClr val="black"/>
                </a:solidFill>
                <a:ea typeface="华文楷体" panose="02010600040101010101" pitchFamily="2" charset="-122"/>
              </a:rPr>
            </a:br>
            <a:r>
              <a:rPr lang="zh-CN" altLang="en-US" sz="32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使用</a:t>
            </a:r>
            <a:r>
              <a:rPr lang="en-US" altLang="zh-CN" sz="32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SPOC</a:t>
            </a:r>
            <a:r>
              <a:rPr lang="zh-CN" altLang="en-US" sz="32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讲义</a:t>
            </a:r>
            <a:r>
              <a:rPr lang="en-US" altLang="zh-CN" sz="32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6.4</a:t>
            </a:r>
            <a:r>
              <a:rPr lang="zh-CN" altLang="en-US" sz="32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节（回填）中的翻译方案翻译下列表达式。给出每个子表达式的</a:t>
            </a:r>
            <a:r>
              <a:rPr lang="en-US" altLang="zh-CN" sz="32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truelist</a:t>
            </a:r>
            <a:r>
              <a:rPr lang="zh-CN" altLang="en-US" sz="32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32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falselist</a:t>
            </a:r>
            <a:r>
              <a:rPr lang="zh-CN" altLang="en-US" sz="32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。你可以假设第一条被生成的指令的地址是</a:t>
            </a:r>
            <a:r>
              <a:rPr lang="en-US" altLang="zh-CN" sz="32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100</a:t>
            </a:r>
            <a:r>
              <a:rPr lang="zh-CN" altLang="en-US" sz="32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br>
              <a:rPr lang="zh-CN" altLang="en-US" sz="6000" kern="1200" dirty="0">
                <a:solidFill>
                  <a:prstClr val="black"/>
                </a:solidFill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358A63-F0D8-4FF3-9949-9AC31BF5B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109" y="4087163"/>
            <a:ext cx="9144000" cy="729817"/>
          </a:xfrm>
        </p:spPr>
        <p:txBody>
          <a:bodyPr/>
          <a:lstStyle/>
          <a:p>
            <a:r>
              <a:rPr lang="en-US" altLang="zh-CN" sz="4000" b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a == b &amp;&amp; ( c == d || e == f )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8AEE15-4F4A-46B7-B88E-7D07FE3354C8}"/>
              </a:ext>
            </a:extLst>
          </p:cNvPr>
          <p:cNvSpPr txBox="1"/>
          <p:nvPr/>
        </p:nvSpPr>
        <p:spPr>
          <a:xfrm>
            <a:off x="1524000" y="9052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14.1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31C04D-D9D2-4A3B-92B3-11D2796C746D}"/>
              </a:ext>
            </a:extLst>
          </p:cNvPr>
          <p:cNvSpPr txBox="1"/>
          <p:nvPr/>
        </p:nvSpPr>
        <p:spPr>
          <a:xfrm>
            <a:off x="9687697" y="6351372"/>
            <a:ext cx="283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1180300503-</a:t>
            </a:r>
            <a:r>
              <a:rPr lang="zh-CN" altLang="en-US" dirty="0"/>
              <a:t>刘正泽</a:t>
            </a:r>
          </a:p>
        </p:txBody>
      </p:sp>
    </p:spTree>
    <p:extLst>
      <p:ext uri="{BB962C8B-B14F-4D97-AF65-F5344CB8AC3E}">
        <p14:creationId xmlns:p14="http://schemas.microsoft.com/office/powerpoint/2010/main" val="186697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13F9BDE-8D3A-45D3-9CCE-7D3B46A08501}"/>
              </a:ext>
            </a:extLst>
          </p:cNvPr>
          <p:cNvSpPr/>
          <p:nvPr/>
        </p:nvSpPr>
        <p:spPr>
          <a:xfrm>
            <a:off x="4661703" y="2967335"/>
            <a:ext cx="41537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     谢     ！</a:t>
            </a:r>
          </a:p>
        </p:txBody>
      </p:sp>
    </p:spTree>
    <p:extLst>
      <p:ext uri="{BB962C8B-B14F-4D97-AF65-F5344CB8AC3E}">
        <p14:creationId xmlns:p14="http://schemas.microsoft.com/office/powerpoint/2010/main" val="321041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EA075-A8ED-4EA3-ACBB-F370AB068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4618"/>
            <a:ext cx="9144000" cy="3177454"/>
          </a:xfrm>
        </p:spPr>
        <p:txBody>
          <a:bodyPr>
            <a:normAutofit/>
          </a:bodyPr>
          <a:lstStyle/>
          <a:p>
            <a:pPr algn="l"/>
            <a:br>
              <a:rPr lang="en-US" altLang="zh-CN" sz="3200" kern="1200" dirty="0">
                <a:solidFill>
                  <a:prstClr val="black"/>
                </a:solidFill>
                <a:ea typeface="华文楷体" panose="02010600040101010101" pitchFamily="2" charset="-122"/>
              </a:rPr>
            </a:br>
            <a:br>
              <a:rPr lang="en-US" altLang="zh-CN" sz="3200" kern="1200" dirty="0">
                <a:solidFill>
                  <a:prstClr val="black"/>
                </a:solidFill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358A63-F0D8-4FF3-9949-9AC31BF5B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275" y="5872500"/>
            <a:ext cx="10171256" cy="729817"/>
          </a:xfrm>
        </p:spPr>
        <p:txBody>
          <a:bodyPr/>
          <a:lstStyle/>
          <a:p>
            <a:pPr algn="l"/>
            <a:r>
              <a:rPr lang="en-US" altLang="zh-CN" sz="4000" b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== b      &amp;&amp;      ( c == d       ||       e == f )</a:t>
            </a:r>
          </a:p>
          <a:p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3C5BB45A-B572-404D-B6A0-CE1CE014406E}"/>
              </a:ext>
            </a:extLst>
          </p:cNvPr>
          <p:cNvSpPr txBox="1">
            <a:spLocks/>
          </p:cNvSpPr>
          <p:nvPr/>
        </p:nvSpPr>
        <p:spPr bwMode="auto">
          <a:xfrm>
            <a:off x="168275" y="0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36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068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099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132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E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relop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makelist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nextquad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makelist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nextquad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+1);</a:t>
            </a: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.addr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relop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.addr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‘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_’);</a:t>
            </a: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_’);</a:t>
            </a: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Char char=""/>
              <a:tabLst/>
              <a:defRPr/>
            </a:pPr>
            <a:endParaRPr kumimoji="0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785BA78-C137-4CF1-9052-9302B0F1D903}"/>
              </a:ext>
            </a:extLst>
          </p:cNvPr>
          <p:cNvGrpSpPr/>
          <p:nvPr/>
        </p:nvGrpSpPr>
        <p:grpSpPr>
          <a:xfrm>
            <a:off x="380711" y="4452072"/>
            <a:ext cx="2988852" cy="1524038"/>
            <a:chOff x="2826327" y="3698859"/>
            <a:chExt cx="2988852" cy="1524038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A0C27990-F811-43CF-B1A3-33452757ADE4}"/>
                </a:ext>
              </a:extLst>
            </p:cNvPr>
            <p:cNvCxnSpPr/>
            <p:nvPr/>
          </p:nvCxnSpPr>
          <p:spPr>
            <a:xfrm flipV="1">
              <a:off x="2826327" y="4452072"/>
              <a:ext cx="471055" cy="770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1C1D1FE-194C-4E30-8530-9DCFDDA37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164" y="4449701"/>
              <a:ext cx="0" cy="77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56CE21C8-1B4F-461B-BE81-9C30461108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2947" y="4449701"/>
              <a:ext cx="466434" cy="770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1D848AC-E4BD-44AE-BD8A-85803528B657}"/>
                </a:ext>
              </a:extLst>
            </p:cNvPr>
            <p:cNvSpPr/>
            <p:nvPr/>
          </p:nvSpPr>
          <p:spPr>
            <a:xfrm>
              <a:off x="3213371" y="3846749"/>
              <a:ext cx="463588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B</a:t>
              </a:r>
              <a:endParaRPr lang="zh-CN" alt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14" name="左大括号 13">
              <a:extLst>
                <a:ext uri="{FF2B5EF4-FFF2-40B4-BE49-F238E27FC236}">
                  <a16:creationId xmlns:a16="http://schemas.microsoft.com/office/drawing/2014/main" id="{848A72C8-C93D-4017-BB16-ACE0CBAE2712}"/>
                </a:ext>
              </a:extLst>
            </p:cNvPr>
            <p:cNvSpPr/>
            <p:nvPr/>
          </p:nvSpPr>
          <p:spPr>
            <a:xfrm>
              <a:off x="3597565" y="3698859"/>
              <a:ext cx="288098" cy="942109"/>
            </a:xfrm>
            <a:prstGeom prst="leftBrace">
              <a:avLst>
                <a:gd name="adj1" fmla="val 66040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4E5DD2E-3825-4552-BE87-F982749245B2}"/>
                </a:ext>
              </a:extLst>
            </p:cNvPr>
            <p:cNvSpPr txBox="1"/>
            <p:nvPr/>
          </p:nvSpPr>
          <p:spPr>
            <a:xfrm>
              <a:off x="3741614" y="3782290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B.Truelist</a:t>
              </a:r>
              <a:r>
                <a:rPr lang="en-US" altLang="zh-CN" b="1" dirty="0"/>
                <a:t> = { 100 }</a:t>
              </a:r>
              <a:endParaRPr lang="zh-CN" altLang="en-US" b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98BA24E-CA91-4F4C-AB87-E785E3C945DB}"/>
                </a:ext>
              </a:extLst>
            </p:cNvPr>
            <p:cNvSpPr txBox="1"/>
            <p:nvPr/>
          </p:nvSpPr>
          <p:spPr>
            <a:xfrm>
              <a:off x="3741614" y="4169913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B.Falselist</a:t>
              </a:r>
              <a:r>
                <a:rPr lang="en-US" altLang="zh-CN" b="1" dirty="0"/>
                <a:t> = { 101 }</a:t>
              </a:r>
              <a:endParaRPr lang="zh-CN" altLang="en-US" b="1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B4DAB6AA-0596-4E94-9C12-79A3E1E2501A}"/>
              </a:ext>
            </a:extLst>
          </p:cNvPr>
          <p:cNvSpPr txBox="1"/>
          <p:nvPr/>
        </p:nvSpPr>
        <p:spPr>
          <a:xfrm>
            <a:off x="8423564" y="256041"/>
            <a:ext cx="276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100:  if  a == b : </a:t>
            </a:r>
            <a:r>
              <a:rPr lang="en-US" altLang="zh-CN" b="1" dirty="0" err="1"/>
              <a:t>goto</a:t>
            </a:r>
            <a:r>
              <a:rPr lang="en-US" altLang="zh-CN" b="1" dirty="0"/>
              <a:t> __</a:t>
            </a:r>
          </a:p>
          <a:p>
            <a:r>
              <a:rPr lang="en-US" altLang="zh-CN" b="1" dirty="0"/>
              <a:t>101:  </a:t>
            </a:r>
            <a:r>
              <a:rPr lang="en-US" altLang="zh-CN" b="1" dirty="0" err="1"/>
              <a:t>goto</a:t>
            </a:r>
            <a:r>
              <a:rPr lang="en-US" altLang="zh-CN" b="1" dirty="0"/>
              <a:t> __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9067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EA075-A8ED-4EA3-ACBB-F370AB068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4618"/>
            <a:ext cx="9144000" cy="3177454"/>
          </a:xfrm>
        </p:spPr>
        <p:txBody>
          <a:bodyPr>
            <a:normAutofit/>
          </a:bodyPr>
          <a:lstStyle/>
          <a:p>
            <a:pPr algn="l"/>
            <a:br>
              <a:rPr lang="en-US" altLang="zh-CN" sz="3200" kern="1200" dirty="0">
                <a:solidFill>
                  <a:prstClr val="black"/>
                </a:solidFill>
                <a:ea typeface="华文楷体" panose="02010600040101010101" pitchFamily="2" charset="-122"/>
              </a:rPr>
            </a:br>
            <a:br>
              <a:rPr lang="en-US" altLang="zh-CN" sz="3200" kern="1200" dirty="0">
                <a:solidFill>
                  <a:prstClr val="black"/>
                </a:solidFill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358A63-F0D8-4FF3-9949-9AC31BF5B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075" y="5872500"/>
            <a:ext cx="10171256" cy="729817"/>
          </a:xfrm>
        </p:spPr>
        <p:txBody>
          <a:bodyPr/>
          <a:lstStyle/>
          <a:p>
            <a:pPr algn="l"/>
            <a:r>
              <a:rPr lang="en-US" altLang="zh-CN" sz="4000" b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== b      &amp;&amp;      ( c == d       ||       e == f )</a:t>
            </a:r>
          </a:p>
          <a:p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785BA78-C137-4CF1-9052-9302B0F1D903}"/>
              </a:ext>
            </a:extLst>
          </p:cNvPr>
          <p:cNvGrpSpPr/>
          <p:nvPr/>
        </p:nvGrpSpPr>
        <p:grpSpPr>
          <a:xfrm>
            <a:off x="477511" y="4452072"/>
            <a:ext cx="2988852" cy="1524038"/>
            <a:chOff x="2826327" y="3698859"/>
            <a:chExt cx="2988852" cy="1524038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A0C27990-F811-43CF-B1A3-33452757ADE4}"/>
                </a:ext>
              </a:extLst>
            </p:cNvPr>
            <p:cNvCxnSpPr/>
            <p:nvPr/>
          </p:nvCxnSpPr>
          <p:spPr>
            <a:xfrm flipV="1">
              <a:off x="2826327" y="4452072"/>
              <a:ext cx="471055" cy="770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1C1D1FE-194C-4E30-8530-9DCFDDA37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164" y="4449701"/>
              <a:ext cx="0" cy="77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56CE21C8-1B4F-461B-BE81-9C30461108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2947" y="4449701"/>
              <a:ext cx="466434" cy="770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1D848AC-E4BD-44AE-BD8A-85803528B657}"/>
                </a:ext>
              </a:extLst>
            </p:cNvPr>
            <p:cNvSpPr/>
            <p:nvPr/>
          </p:nvSpPr>
          <p:spPr>
            <a:xfrm>
              <a:off x="3213371" y="3846749"/>
              <a:ext cx="463588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B</a:t>
              </a:r>
              <a:endParaRPr lang="zh-CN" alt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14" name="左大括号 13">
              <a:extLst>
                <a:ext uri="{FF2B5EF4-FFF2-40B4-BE49-F238E27FC236}">
                  <a16:creationId xmlns:a16="http://schemas.microsoft.com/office/drawing/2014/main" id="{848A72C8-C93D-4017-BB16-ACE0CBAE2712}"/>
                </a:ext>
              </a:extLst>
            </p:cNvPr>
            <p:cNvSpPr/>
            <p:nvPr/>
          </p:nvSpPr>
          <p:spPr>
            <a:xfrm>
              <a:off x="3597565" y="3698859"/>
              <a:ext cx="288098" cy="942109"/>
            </a:xfrm>
            <a:prstGeom prst="leftBrace">
              <a:avLst>
                <a:gd name="adj1" fmla="val 66040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4E5DD2E-3825-4552-BE87-F982749245B2}"/>
                </a:ext>
              </a:extLst>
            </p:cNvPr>
            <p:cNvSpPr txBox="1"/>
            <p:nvPr/>
          </p:nvSpPr>
          <p:spPr>
            <a:xfrm>
              <a:off x="3741614" y="3782290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B.Truelist</a:t>
              </a:r>
              <a:r>
                <a:rPr lang="en-US" altLang="zh-CN" b="1" dirty="0"/>
                <a:t> = { 100 }</a:t>
              </a:r>
              <a:endParaRPr lang="zh-CN" altLang="en-US" b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98BA24E-CA91-4F4C-AB87-E785E3C945DB}"/>
                </a:ext>
              </a:extLst>
            </p:cNvPr>
            <p:cNvSpPr txBox="1"/>
            <p:nvPr/>
          </p:nvSpPr>
          <p:spPr>
            <a:xfrm>
              <a:off x="3741614" y="4169913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B.Falselist</a:t>
              </a:r>
              <a:r>
                <a:rPr lang="en-US" altLang="zh-CN" b="1" dirty="0"/>
                <a:t> = { 101 }</a:t>
              </a:r>
              <a:endParaRPr lang="zh-CN" altLang="en-US" b="1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B4DAB6AA-0596-4E94-9C12-79A3E1E2501A}"/>
              </a:ext>
            </a:extLst>
          </p:cNvPr>
          <p:cNvSpPr txBox="1"/>
          <p:nvPr/>
        </p:nvSpPr>
        <p:spPr>
          <a:xfrm>
            <a:off x="8423564" y="256041"/>
            <a:ext cx="276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100:  if  a == b : </a:t>
            </a:r>
            <a:r>
              <a:rPr lang="en-US" altLang="zh-CN" b="1" dirty="0" err="1"/>
              <a:t>goto</a:t>
            </a:r>
            <a:r>
              <a:rPr lang="en-US" altLang="zh-CN" b="1" dirty="0"/>
              <a:t> __</a:t>
            </a:r>
          </a:p>
          <a:p>
            <a:r>
              <a:rPr lang="en-US" altLang="zh-CN" b="1" dirty="0"/>
              <a:t>101:  </a:t>
            </a:r>
            <a:r>
              <a:rPr lang="en-US" altLang="zh-CN" b="1" dirty="0" err="1"/>
              <a:t>goto</a:t>
            </a:r>
            <a:r>
              <a:rPr lang="en-US" altLang="zh-CN" b="1" dirty="0"/>
              <a:t> __</a:t>
            </a:r>
            <a:endParaRPr lang="zh-CN" altLang="en-US" b="1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D91F750-B1CC-4C81-AA37-A14C19DCC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75" y="-1202478"/>
            <a:ext cx="7029881" cy="285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36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068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099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132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and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B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merge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backpatch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M.quad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CF5B791-9F3E-4644-9194-7D195F5831A6}"/>
              </a:ext>
            </a:extLst>
          </p:cNvPr>
          <p:cNvCxnSpPr>
            <a:cxnSpLocks/>
          </p:cNvCxnSpPr>
          <p:nvPr/>
        </p:nvCxnSpPr>
        <p:spPr>
          <a:xfrm flipV="1">
            <a:off x="3991948" y="5184749"/>
            <a:ext cx="0" cy="77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87F5A22-9324-4E99-BA2C-360B1A88126D}"/>
              </a:ext>
            </a:extLst>
          </p:cNvPr>
          <p:cNvSpPr txBox="1"/>
          <p:nvPr/>
        </p:nvSpPr>
        <p:spPr>
          <a:xfrm>
            <a:off x="3723282" y="4599962"/>
            <a:ext cx="537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376E6D6-C276-4E44-BFA7-ED91B128E3D9}"/>
              </a:ext>
            </a:extLst>
          </p:cNvPr>
          <p:cNvSpPr txBox="1"/>
          <p:nvPr/>
        </p:nvSpPr>
        <p:spPr>
          <a:xfrm>
            <a:off x="4221906" y="4715612"/>
            <a:ext cx="1006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q=102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9673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EA075-A8ED-4EA3-ACBB-F370AB068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4618"/>
            <a:ext cx="9144000" cy="3177454"/>
          </a:xfrm>
        </p:spPr>
        <p:txBody>
          <a:bodyPr>
            <a:normAutofit/>
          </a:bodyPr>
          <a:lstStyle/>
          <a:p>
            <a:pPr algn="l"/>
            <a:br>
              <a:rPr lang="en-US" altLang="zh-CN" sz="3200" kern="1200" dirty="0">
                <a:solidFill>
                  <a:prstClr val="black"/>
                </a:solidFill>
                <a:ea typeface="华文楷体" panose="02010600040101010101" pitchFamily="2" charset="-122"/>
              </a:rPr>
            </a:br>
            <a:br>
              <a:rPr lang="en-US" altLang="zh-CN" sz="3200" kern="1200" dirty="0">
                <a:solidFill>
                  <a:prstClr val="black"/>
                </a:solidFill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358A63-F0D8-4FF3-9949-9AC31BF5B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301" y="5941147"/>
            <a:ext cx="10171256" cy="729817"/>
          </a:xfrm>
        </p:spPr>
        <p:txBody>
          <a:bodyPr/>
          <a:lstStyle/>
          <a:p>
            <a:pPr algn="l"/>
            <a:r>
              <a:rPr lang="en-US" altLang="zh-CN" sz="4000" b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== b      &amp;&amp;      ( c == d       ||       e == f )</a:t>
            </a:r>
          </a:p>
          <a:p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785BA78-C137-4CF1-9052-9302B0F1D903}"/>
              </a:ext>
            </a:extLst>
          </p:cNvPr>
          <p:cNvGrpSpPr/>
          <p:nvPr/>
        </p:nvGrpSpPr>
        <p:grpSpPr>
          <a:xfrm>
            <a:off x="693737" y="4520719"/>
            <a:ext cx="2988852" cy="1524038"/>
            <a:chOff x="2826327" y="3698859"/>
            <a:chExt cx="2988852" cy="1524038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A0C27990-F811-43CF-B1A3-33452757ADE4}"/>
                </a:ext>
              </a:extLst>
            </p:cNvPr>
            <p:cNvCxnSpPr/>
            <p:nvPr/>
          </p:nvCxnSpPr>
          <p:spPr>
            <a:xfrm flipV="1">
              <a:off x="2826327" y="4452072"/>
              <a:ext cx="471055" cy="770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1C1D1FE-194C-4E30-8530-9DCFDDA37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164" y="4449701"/>
              <a:ext cx="0" cy="77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56CE21C8-1B4F-461B-BE81-9C30461108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2947" y="4449701"/>
              <a:ext cx="466434" cy="770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1D848AC-E4BD-44AE-BD8A-85803528B657}"/>
                </a:ext>
              </a:extLst>
            </p:cNvPr>
            <p:cNvSpPr/>
            <p:nvPr/>
          </p:nvSpPr>
          <p:spPr>
            <a:xfrm>
              <a:off x="3213371" y="3846749"/>
              <a:ext cx="463588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B</a:t>
              </a:r>
              <a:endParaRPr lang="zh-CN" alt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14" name="左大括号 13">
              <a:extLst>
                <a:ext uri="{FF2B5EF4-FFF2-40B4-BE49-F238E27FC236}">
                  <a16:creationId xmlns:a16="http://schemas.microsoft.com/office/drawing/2014/main" id="{848A72C8-C93D-4017-BB16-ACE0CBAE2712}"/>
                </a:ext>
              </a:extLst>
            </p:cNvPr>
            <p:cNvSpPr/>
            <p:nvPr/>
          </p:nvSpPr>
          <p:spPr>
            <a:xfrm>
              <a:off x="3597565" y="3698859"/>
              <a:ext cx="288098" cy="942109"/>
            </a:xfrm>
            <a:prstGeom prst="leftBrace">
              <a:avLst>
                <a:gd name="adj1" fmla="val 66040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4E5DD2E-3825-4552-BE87-F982749245B2}"/>
                </a:ext>
              </a:extLst>
            </p:cNvPr>
            <p:cNvSpPr txBox="1"/>
            <p:nvPr/>
          </p:nvSpPr>
          <p:spPr>
            <a:xfrm>
              <a:off x="3741614" y="3782290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B.Truelist</a:t>
              </a:r>
              <a:r>
                <a:rPr lang="en-US" altLang="zh-CN" b="1" dirty="0"/>
                <a:t> = { 100 }</a:t>
              </a:r>
              <a:endParaRPr lang="zh-CN" altLang="en-US" b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98BA24E-CA91-4F4C-AB87-E785E3C945DB}"/>
                </a:ext>
              </a:extLst>
            </p:cNvPr>
            <p:cNvSpPr txBox="1"/>
            <p:nvPr/>
          </p:nvSpPr>
          <p:spPr>
            <a:xfrm>
              <a:off x="3741614" y="4169913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B.Falselist</a:t>
              </a:r>
              <a:r>
                <a:rPr lang="en-US" altLang="zh-CN" b="1" dirty="0"/>
                <a:t> = { 101 }</a:t>
              </a:r>
              <a:endParaRPr lang="zh-CN" altLang="en-US" b="1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B4DAB6AA-0596-4E94-9C12-79A3E1E2501A}"/>
              </a:ext>
            </a:extLst>
          </p:cNvPr>
          <p:cNvSpPr txBox="1"/>
          <p:nvPr/>
        </p:nvSpPr>
        <p:spPr>
          <a:xfrm>
            <a:off x="8423564" y="256041"/>
            <a:ext cx="2761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100:  if  a == b : </a:t>
            </a:r>
            <a:r>
              <a:rPr lang="en-US" altLang="zh-CN" b="1" dirty="0" err="1"/>
              <a:t>goto</a:t>
            </a:r>
            <a:r>
              <a:rPr lang="en-US" altLang="zh-CN" b="1" dirty="0"/>
              <a:t> __</a:t>
            </a:r>
          </a:p>
          <a:p>
            <a:r>
              <a:rPr lang="en-US" altLang="zh-CN" b="1" dirty="0"/>
              <a:t>101:  </a:t>
            </a:r>
            <a:r>
              <a:rPr lang="en-US" altLang="zh-CN" b="1" dirty="0" err="1"/>
              <a:t>goto</a:t>
            </a:r>
            <a:r>
              <a:rPr lang="en-US" altLang="zh-CN" b="1" dirty="0"/>
              <a:t> __</a:t>
            </a:r>
          </a:p>
          <a:p>
            <a:r>
              <a:rPr lang="en-US" altLang="zh-CN" b="1" dirty="0"/>
              <a:t>102:  if  c == d : </a:t>
            </a:r>
            <a:r>
              <a:rPr lang="en-US" altLang="zh-CN" b="1" dirty="0" err="1"/>
              <a:t>goto</a:t>
            </a:r>
            <a:r>
              <a:rPr lang="en-US" altLang="zh-CN" b="1" dirty="0"/>
              <a:t> __</a:t>
            </a:r>
          </a:p>
          <a:p>
            <a:r>
              <a:rPr lang="en-US" altLang="zh-CN" b="1" dirty="0"/>
              <a:t>103:  </a:t>
            </a:r>
            <a:r>
              <a:rPr lang="en-US" altLang="zh-CN" b="1" dirty="0" err="1"/>
              <a:t>goto</a:t>
            </a:r>
            <a:r>
              <a:rPr lang="en-US" altLang="zh-CN" b="1" dirty="0"/>
              <a:t> __</a:t>
            </a:r>
            <a:endParaRPr lang="zh-CN" altLang="en-US" b="1" dirty="0"/>
          </a:p>
          <a:p>
            <a:endParaRPr lang="zh-CN" altLang="en-US" b="1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D7C64FC-C524-43C8-95DE-E9F52565C67A}"/>
              </a:ext>
            </a:extLst>
          </p:cNvPr>
          <p:cNvGrpSpPr/>
          <p:nvPr/>
        </p:nvGrpSpPr>
        <p:grpSpPr>
          <a:xfrm>
            <a:off x="3670843" y="4678320"/>
            <a:ext cx="1478489" cy="1364067"/>
            <a:chOff x="3710386" y="3838417"/>
            <a:chExt cx="1478489" cy="1364067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CF5B791-9F3E-4644-9194-7D195F583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9051" y="4431658"/>
              <a:ext cx="0" cy="77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87F5A22-9324-4E99-BA2C-360B1A88126D}"/>
                </a:ext>
              </a:extLst>
            </p:cNvPr>
            <p:cNvSpPr txBox="1"/>
            <p:nvPr/>
          </p:nvSpPr>
          <p:spPr>
            <a:xfrm>
              <a:off x="3710386" y="3838417"/>
              <a:ext cx="5373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 w="13462">
                    <a:solidFill>
                      <a:prstClr val="white"/>
                    </a:solidFill>
                    <a:prstDash val="solid"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>
                    <a:outerShdw dist="38100" dir="2700000" algn="bl" rotWithShape="0">
                      <a:srgbClr val="5B9BD5"/>
                    </a:outerShdw>
                  </a:effectLst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M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376E6D6-C276-4E44-BFA7-ED91B128E3D9}"/>
                </a:ext>
              </a:extLst>
            </p:cNvPr>
            <p:cNvSpPr txBox="1"/>
            <p:nvPr/>
          </p:nvSpPr>
          <p:spPr>
            <a:xfrm>
              <a:off x="4182111" y="3970780"/>
              <a:ext cx="1006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q=102</a:t>
              </a:r>
              <a:endParaRPr lang="zh-CN" altLang="en-US" b="1" dirty="0"/>
            </a:p>
          </p:txBody>
        </p:sp>
      </p:grp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FDA73784-0FF9-4D1F-9A5A-8C8CC304E1B7}"/>
              </a:ext>
            </a:extLst>
          </p:cNvPr>
          <p:cNvSpPr txBox="1">
            <a:spLocks/>
          </p:cNvSpPr>
          <p:nvPr/>
        </p:nvSpPr>
        <p:spPr bwMode="auto">
          <a:xfrm>
            <a:off x="481301" y="187036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36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068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099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132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E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relop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makelist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nextquad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makelist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nextquad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+1);</a:t>
            </a: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.addr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relop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.addr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‘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_’);</a:t>
            </a: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_’);</a:t>
            </a: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Char char=""/>
              <a:tabLst/>
              <a:defRPr/>
            </a:pPr>
            <a:endParaRPr kumimoji="0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22397D0-C727-47A0-A226-362D0932A1D9}"/>
              </a:ext>
            </a:extLst>
          </p:cNvPr>
          <p:cNvGrpSpPr/>
          <p:nvPr/>
        </p:nvGrpSpPr>
        <p:grpSpPr>
          <a:xfrm>
            <a:off x="5057919" y="4520719"/>
            <a:ext cx="2988852" cy="1524038"/>
            <a:chOff x="2826327" y="3698859"/>
            <a:chExt cx="2988852" cy="1524038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DAEA5E3-FA10-446B-9F96-8272E54A4F1E}"/>
                </a:ext>
              </a:extLst>
            </p:cNvPr>
            <p:cNvCxnSpPr/>
            <p:nvPr/>
          </p:nvCxnSpPr>
          <p:spPr>
            <a:xfrm flipV="1">
              <a:off x="2826327" y="4452072"/>
              <a:ext cx="471055" cy="770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9F20086-C4C2-4F17-A0DD-4BCEDB511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164" y="4449701"/>
              <a:ext cx="0" cy="77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DE94EECA-AC9E-4AA6-AF0E-4E724163F6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2947" y="4449701"/>
              <a:ext cx="466434" cy="770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6DF6A56-D4B2-484A-A9A4-C19640306F44}"/>
                </a:ext>
              </a:extLst>
            </p:cNvPr>
            <p:cNvSpPr/>
            <p:nvPr/>
          </p:nvSpPr>
          <p:spPr>
            <a:xfrm>
              <a:off x="3202760" y="3818299"/>
              <a:ext cx="494046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B</a:t>
              </a:r>
              <a:endPara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29" name="左大括号 28">
              <a:extLst>
                <a:ext uri="{FF2B5EF4-FFF2-40B4-BE49-F238E27FC236}">
                  <a16:creationId xmlns:a16="http://schemas.microsoft.com/office/drawing/2014/main" id="{59C420D2-4676-4839-808B-1DD31F5EBBF9}"/>
                </a:ext>
              </a:extLst>
            </p:cNvPr>
            <p:cNvSpPr/>
            <p:nvPr/>
          </p:nvSpPr>
          <p:spPr>
            <a:xfrm>
              <a:off x="3597565" y="3698859"/>
              <a:ext cx="288098" cy="942109"/>
            </a:xfrm>
            <a:prstGeom prst="leftBrace">
              <a:avLst>
                <a:gd name="adj1" fmla="val 66040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0B244D0-A50F-4E46-AFD1-A375492B027E}"/>
                </a:ext>
              </a:extLst>
            </p:cNvPr>
            <p:cNvSpPr txBox="1"/>
            <p:nvPr/>
          </p:nvSpPr>
          <p:spPr>
            <a:xfrm>
              <a:off x="3741614" y="3782290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B.Truelist</a:t>
              </a:r>
              <a:r>
                <a:rPr lang="en-US" altLang="zh-CN" b="1" dirty="0"/>
                <a:t> = { 102 }</a:t>
              </a:r>
              <a:endParaRPr lang="zh-CN" altLang="en-US" b="1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DF3DCAE-61EA-4ABA-B9F9-434C0E1E6EB9}"/>
                </a:ext>
              </a:extLst>
            </p:cNvPr>
            <p:cNvSpPr txBox="1"/>
            <p:nvPr/>
          </p:nvSpPr>
          <p:spPr>
            <a:xfrm>
              <a:off x="3741614" y="4169913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B.Falselist</a:t>
              </a:r>
              <a:r>
                <a:rPr lang="en-US" altLang="zh-CN" b="1" dirty="0"/>
                <a:t> = { 103 }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6009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EA075-A8ED-4EA3-ACBB-F370AB068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4618"/>
            <a:ext cx="9144000" cy="3177454"/>
          </a:xfrm>
        </p:spPr>
        <p:txBody>
          <a:bodyPr>
            <a:normAutofit/>
          </a:bodyPr>
          <a:lstStyle/>
          <a:p>
            <a:pPr algn="l"/>
            <a:br>
              <a:rPr lang="en-US" altLang="zh-CN" sz="3200" kern="1200" dirty="0">
                <a:solidFill>
                  <a:prstClr val="black"/>
                </a:solidFill>
                <a:ea typeface="华文楷体" panose="02010600040101010101" pitchFamily="2" charset="-122"/>
              </a:rPr>
            </a:br>
            <a:br>
              <a:rPr lang="en-US" altLang="zh-CN" sz="3200" kern="1200" dirty="0">
                <a:solidFill>
                  <a:prstClr val="black"/>
                </a:solidFill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358A63-F0D8-4FF3-9949-9AC31BF5B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706" y="5997591"/>
            <a:ext cx="10171256" cy="729817"/>
          </a:xfrm>
        </p:spPr>
        <p:txBody>
          <a:bodyPr/>
          <a:lstStyle/>
          <a:p>
            <a:pPr algn="l"/>
            <a:r>
              <a:rPr lang="en-US" altLang="zh-CN" sz="4000" b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== b      &amp;&amp;      ( c == d       ||       e == f )</a:t>
            </a:r>
          </a:p>
          <a:p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785BA78-C137-4CF1-9052-9302B0F1D903}"/>
              </a:ext>
            </a:extLst>
          </p:cNvPr>
          <p:cNvGrpSpPr/>
          <p:nvPr/>
        </p:nvGrpSpPr>
        <p:grpSpPr>
          <a:xfrm>
            <a:off x="566142" y="4577163"/>
            <a:ext cx="2988852" cy="1524038"/>
            <a:chOff x="2826327" y="3698859"/>
            <a:chExt cx="2988852" cy="1524038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A0C27990-F811-43CF-B1A3-33452757ADE4}"/>
                </a:ext>
              </a:extLst>
            </p:cNvPr>
            <p:cNvCxnSpPr/>
            <p:nvPr/>
          </p:nvCxnSpPr>
          <p:spPr>
            <a:xfrm flipV="1">
              <a:off x="2826327" y="4452072"/>
              <a:ext cx="471055" cy="770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1C1D1FE-194C-4E30-8530-9DCFDDA37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164" y="4449701"/>
              <a:ext cx="0" cy="77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56CE21C8-1B4F-461B-BE81-9C30461108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2947" y="4449701"/>
              <a:ext cx="466434" cy="770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1D848AC-E4BD-44AE-BD8A-85803528B657}"/>
                </a:ext>
              </a:extLst>
            </p:cNvPr>
            <p:cNvSpPr/>
            <p:nvPr/>
          </p:nvSpPr>
          <p:spPr>
            <a:xfrm>
              <a:off x="3213371" y="3846749"/>
              <a:ext cx="463588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B</a:t>
              </a:r>
              <a:endParaRPr lang="zh-CN" alt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14" name="左大括号 13">
              <a:extLst>
                <a:ext uri="{FF2B5EF4-FFF2-40B4-BE49-F238E27FC236}">
                  <a16:creationId xmlns:a16="http://schemas.microsoft.com/office/drawing/2014/main" id="{848A72C8-C93D-4017-BB16-ACE0CBAE2712}"/>
                </a:ext>
              </a:extLst>
            </p:cNvPr>
            <p:cNvSpPr/>
            <p:nvPr/>
          </p:nvSpPr>
          <p:spPr>
            <a:xfrm>
              <a:off x="3597565" y="3698859"/>
              <a:ext cx="288098" cy="942109"/>
            </a:xfrm>
            <a:prstGeom prst="leftBrace">
              <a:avLst>
                <a:gd name="adj1" fmla="val 66040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4E5DD2E-3825-4552-BE87-F982749245B2}"/>
                </a:ext>
              </a:extLst>
            </p:cNvPr>
            <p:cNvSpPr txBox="1"/>
            <p:nvPr/>
          </p:nvSpPr>
          <p:spPr>
            <a:xfrm>
              <a:off x="3741614" y="3782290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B.Truelist</a:t>
              </a:r>
              <a:r>
                <a:rPr lang="en-US" altLang="zh-CN" b="1" dirty="0"/>
                <a:t> = { 100 }</a:t>
              </a:r>
              <a:endParaRPr lang="zh-CN" altLang="en-US" b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98BA24E-CA91-4F4C-AB87-E785E3C945DB}"/>
                </a:ext>
              </a:extLst>
            </p:cNvPr>
            <p:cNvSpPr txBox="1"/>
            <p:nvPr/>
          </p:nvSpPr>
          <p:spPr>
            <a:xfrm>
              <a:off x="3741614" y="4169913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B.Falselist</a:t>
              </a:r>
              <a:r>
                <a:rPr lang="en-US" altLang="zh-CN" b="1" dirty="0"/>
                <a:t> = { 101 }</a:t>
              </a:r>
              <a:endParaRPr lang="zh-CN" altLang="en-US" b="1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B4DAB6AA-0596-4E94-9C12-79A3E1E2501A}"/>
              </a:ext>
            </a:extLst>
          </p:cNvPr>
          <p:cNvSpPr txBox="1"/>
          <p:nvPr/>
        </p:nvSpPr>
        <p:spPr>
          <a:xfrm>
            <a:off x="8423564" y="256041"/>
            <a:ext cx="2761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100:  if  a == b : </a:t>
            </a:r>
            <a:r>
              <a:rPr lang="en-US" altLang="zh-CN" b="1" dirty="0" err="1"/>
              <a:t>goto</a:t>
            </a:r>
            <a:r>
              <a:rPr lang="en-US" altLang="zh-CN" b="1" dirty="0"/>
              <a:t> __</a:t>
            </a:r>
          </a:p>
          <a:p>
            <a:r>
              <a:rPr lang="en-US" altLang="zh-CN" b="1" dirty="0"/>
              <a:t>101:  </a:t>
            </a:r>
            <a:r>
              <a:rPr lang="en-US" altLang="zh-CN" b="1" dirty="0" err="1"/>
              <a:t>goto</a:t>
            </a:r>
            <a:r>
              <a:rPr lang="en-US" altLang="zh-CN" b="1" dirty="0"/>
              <a:t> __</a:t>
            </a:r>
          </a:p>
          <a:p>
            <a:r>
              <a:rPr lang="en-US" altLang="zh-CN" b="1" dirty="0"/>
              <a:t>102:  if  c == d : </a:t>
            </a:r>
            <a:r>
              <a:rPr lang="en-US" altLang="zh-CN" b="1" dirty="0" err="1"/>
              <a:t>goto</a:t>
            </a:r>
            <a:r>
              <a:rPr lang="en-US" altLang="zh-CN" b="1" dirty="0"/>
              <a:t> __</a:t>
            </a:r>
          </a:p>
          <a:p>
            <a:r>
              <a:rPr lang="en-US" altLang="zh-CN" b="1" dirty="0"/>
              <a:t>103:  </a:t>
            </a:r>
            <a:r>
              <a:rPr lang="en-US" altLang="zh-CN" b="1" dirty="0" err="1"/>
              <a:t>goto</a:t>
            </a:r>
            <a:r>
              <a:rPr lang="en-US" altLang="zh-CN" b="1" dirty="0"/>
              <a:t> __</a:t>
            </a:r>
            <a:endParaRPr lang="zh-CN" altLang="en-US" b="1" dirty="0"/>
          </a:p>
          <a:p>
            <a:endParaRPr lang="zh-CN" altLang="en-US" b="1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D7C64FC-C524-43C8-95DE-E9F52565C67A}"/>
              </a:ext>
            </a:extLst>
          </p:cNvPr>
          <p:cNvGrpSpPr/>
          <p:nvPr/>
        </p:nvGrpSpPr>
        <p:grpSpPr>
          <a:xfrm>
            <a:off x="3543248" y="4734764"/>
            <a:ext cx="1478489" cy="1364067"/>
            <a:chOff x="3710386" y="3838417"/>
            <a:chExt cx="1478489" cy="1364067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CF5B791-9F3E-4644-9194-7D195F583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9051" y="4431658"/>
              <a:ext cx="0" cy="77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87F5A22-9324-4E99-BA2C-360B1A88126D}"/>
                </a:ext>
              </a:extLst>
            </p:cNvPr>
            <p:cNvSpPr txBox="1"/>
            <p:nvPr/>
          </p:nvSpPr>
          <p:spPr>
            <a:xfrm>
              <a:off x="3710386" y="3838417"/>
              <a:ext cx="5373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 w="13462">
                    <a:solidFill>
                      <a:prstClr val="white"/>
                    </a:solidFill>
                    <a:prstDash val="solid"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>
                    <a:outerShdw dist="38100" dir="2700000" algn="bl" rotWithShape="0">
                      <a:srgbClr val="5B9BD5"/>
                    </a:outerShdw>
                  </a:effectLst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M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376E6D6-C276-4E44-BFA7-ED91B128E3D9}"/>
                </a:ext>
              </a:extLst>
            </p:cNvPr>
            <p:cNvSpPr txBox="1"/>
            <p:nvPr/>
          </p:nvSpPr>
          <p:spPr>
            <a:xfrm>
              <a:off x="4182111" y="3970780"/>
              <a:ext cx="1006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q=102</a:t>
              </a:r>
              <a:endParaRPr lang="zh-CN" altLang="en-US" b="1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22397D0-C727-47A0-A226-362D0932A1D9}"/>
              </a:ext>
            </a:extLst>
          </p:cNvPr>
          <p:cNvGrpSpPr/>
          <p:nvPr/>
        </p:nvGrpSpPr>
        <p:grpSpPr>
          <a:xfrm>
            <a:off x="4930324" y="4577163"/>
            <a:ext cx="2988852" cy="1524038"/>
            <a:chOff x="2826327" y="3698859"/>
            <a:chExt cx="2988852" cy="1524038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DAEA5E3-FA10-446B-9F96-8272E54A4F1E}"/>
                </a:ext>
              </a:extLst>
            </p:cNvPr>
            <p:cNvCxnSpPr/>
            <p:nvPr/>
          </p:nvCxnSpPr>
          <p:spPr>
            <a:xfrm flipV="1">
              <a:off x="2826327" y="4452072"/>
              <a:ext cx="471055" cy="770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9F20086-C4C2-4F17-A0DD-4BCEDB511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164" y="4449701"/>
              <a:ext cx="0" cy="77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DE94EECA-AC9E-4AA6-AF0E-4E724163F6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2947" y="4449701"/>
              <a:ext cx="466434" cy="770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6DF6A56-D4B2-484A-A9A4-C19640306F44}"/>
                </a:ext>
              </a:extLst>
            </p:cNvPr>
            <p:cNvSpPr/>
            <p:nvPr/>
          </p:nvSpPr>
          <p:spPr>
            <a:xfrm>
              <a:off x="3198142" y="3846749"/>
              <a:ext cx="494046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B</a:t>
              </a:r>
              <a:endPara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29" name="左大括号 28">
              <a:extLst>
                <a:ext uri="{FF2B5EF4-FFF2-40B4-BE49-F238E27FC236}">
                  <a16:creationId xmlns:a16="http://schemas.microsoft.com/office/drawing/2014/main" id="{59C420D2-4676-4839-808B-1DD31F5EBBF9}"/>
                </a:ext>
              </a:extLst>
            </p:cNvPr>
            <p:cNvSpPr/>
            <p:nvPr/>
          </p:nvSpPr>
          <p:spPr>
            <a:xfrm>
              <a:off x="3597565" y="3698859"/>
              <a:ext cx="288098" cy="942109"/>
            </a:xfrm>
            <a:prstGeom prst="leftBrace">
              <a:avLst>
                <a:gd name="adj1" fmla="val 66040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0B244D0-A50F-4E46-AFD1-A375492B027E}"/>
                </a:ext>
              </a:extLst>
            </p:cNvPr>
            <p:cNvSpPr txBox="1"/>
            <p:nvPr/>
          </p:nvSpPr>
          <p:spPr>
            <a:xfrm>
              <a:off x="3741614" y="3782290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B.Truelist</a:t>
              </a:r>
              <a:r>
                <a:rPr lang="en-US" altLang="zh-CN" b="1" dirty="0"/>
                <a:t> = { 102 }</a:t>
              </a:r>
              <a:endParaRPr lang="zh-CN" altLang="en-US" b="1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DF3DCAE-61EA-4ABA-B9F9-434C0E1E6EB9}"/>
                </a:ext>
              </a:extLst>
            </p:cNvPr>
            <p:cNvSpPr txBox="1"/>
            <p:nvPr/>
          </p:nvSpPr>
          <p:spPr>
            <a:xfrm>
              <a:off x="3741614" y="4169913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B.Falselist</a:t>
              </a:r>
              <a:r>
                <a:rPr lang="en-US" altLang="zh-CN" b="1" dirty="0"/>
                <a:t> = { 103 }</a:t>
              </a:r>
              <a:endParaRPr lang="zh-CN" altLang="en-US" b="1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6A2DD10-C66E-4189-BBD8-4B83D3254916}"/>
              </a:ext>
            </a:extLst>
          </p:cNvPr>
          <p:cNvGrpSpPr/>
          <p:nvPr/>
        </p:nvGrpSpPr>
        <p:grpSpPr>
          <a:xfrm>
            <a:off x="7899693" y="4718567"/>
            <a:ext cx="1478489" cy="1364067"/>
            <a:chOff x="3710386" y="3838417"/>
            <a:chExt cx="1478489" cy="1364067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469228E5-8061-427C-978A-4DDA30ACCF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9051" y="4431658"/>
              <a:ext cx="0" cy="77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B13DE82-33E7-4261-B6A8-F443BF144F16}"/>
                </a:ext>
              </a:extLst>
            </p:cNvPr>
            <p:cNvSpPr txBox="1"/>
            <p:nvPr/>
          </p:nvSpPr>
          <p:spPr>
            <a:xfrm>
              <a:off x="3710386" y="3838417"/>
              <a:ext cx="53733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M</a:t>
              </a:r>
              <a:endPara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677596B-F5CA-40C6-832F-8EA69408656F}"/>
                </a:ext>
              </a:extLst>
            </p:cNvPr>
            <p:cNvSpPr txBox="1"/>
            <p:nvPr/>
          </p:nvSpPr>
          <p:spPr>
            <a:xfrm>
              <a:off x="4182111" y="3970780"/>
              <a:ext cx="1006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q=104</a:t>
              </a:r>
              <a:endParaRPr lang="zh-CN" altLang="en-US" b="1" dirty="0"/>
            </a:p>
          </p:txBody>
        </p:sp>
      </p:grpSp>
      <p:sp>
        <p:nvSpPr>
          <p:cNvPr id="37" name="Rectangle 3">
            <a:extLst>
              <a:ext uri="{FF2B5EF4-FFF2-40B4-BE49-F238E27FC236}">
                <a16:creationId xmlns:a16="http://schemas.microsoft.com/office/drawing/2014/main" id="{5890AF03-8432-4AEF-B4BA-542B652F0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706" y="130592"/>
            <a:ext cx="5130800" cy="1620837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/>
          <a:p>
            <a:pPr marL="257175" indent="-257175" algn="just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30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or 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2000" b="1" baseline="-30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marL="257175" indent="-257175" algn="just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marL="257175" indent="-257175" algn="just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kern="0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257175" indent="-257175" algn="just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kern="0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merge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marL="257175" indent="-257175" algn="just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kern="0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30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.falselist 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marL="257175" indent="-257175" algn="just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57175" indent="-257175" algn="just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l-GR" altLang="zh-CN" sz="20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ε</a:t>
            </a:r>
            <a:endParaRPr lang="el-GR" altLang="zh-CN" sz="2000" b="1" i="1" baseline="-30000" dirty="0">
              <a:solidFill>
                <a:prstClr val="black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257175" indent="-257175" algn="just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	</a:t>
            </a:r>
            <a:r>
              <a:rPr lang="en-US" altLang="zh-CN" sz="2000" b="1" i="1" kern="0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40504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EA075-A8ED-4EA3-ACBB-F370AB068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4618"/>
            <a:ext cx="9144000" cy="3177454"/>
          </a:xfrm>
        </p:spPr>
        <p:txBody>
          <a:bodyPr>
            <a:normAutofit/>
          </a:bodyPr>
          <a:lstStyle/>
          <a:p>
            <a:pPr algn="l"/>
            <a:br>
              <a:rPr lang="en-US" altLang="zh-CN" sz="3200" kern="1200" dirty="0">
                <a:solidFill>
                  <a:prstClr val="black"/>
                </a:solidFill>
                <a:ea typeface="华文楷体" panose="02010600040101010101" pitchFamily="2" charset="-122"/>
              </a:rPr>
            </a:br>
            <a:br>
              <a:rPr lang="en-US" altLang="zh-CN" sz="3200" kern="1200" dirty="0">
                <a:solidFill>
                  <a:prstClr val="black"/>
                </a:solidFill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358A63-F0D8-4FF3-9949-9AC31BF5B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706" y="5997591"/>
            <a:ext cx="10171256" cy="729817"/>
          </a:xfrm>
        </p:spPr>
        <p:txBody>
          <a:bodyPr/>
          <a:lstStyle/>
          <a:p>
            <a:pPr algn="l"/>
            <a:r>
              <a:rPr lang="en-US" altLang="zh-CN" sz="4000" b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== b      &amp;&amp;      ( c == d       ||       e == f )</a:t>
            </a:r>
          </a:p>
          <a:p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785BA78-C137-4CF1-9052-9302B0F1D903}"/>
              </a:ext>
            </a:extLst>
          </p:cNvPr>
          <p:cNvGrpSpPr/>
          <p:nvPr/>
        </p:nvGrpSpPr>
        <p:grpSpPr>
          <a:xfrm>
            <a:off x="566142" y="4577163"/>
            <a:ext cx="2988852" cy="1524038"/>
            <a:chOff x="2826327" y="3698859"/>
            <a:chExt cx="2988852" cy="1524038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A0C27990-F811-43CF-B1A3-33452757ADE4}"/>
                </a:ext>
              </a:extLst>
            </p:cNvPr>
            <p:cNvCxnSpPr/>
            <p:nvPr/>
          </p:nvCxnSpPr>
          <p:spPr>
            <a:xfrm flipV="1">
              <a:off x="2826327" y="4452072"/>
              <a:ext cx="471055" cy="770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1C1D1FE-194C-4E30-8530-9DCFDDA37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164" y="4449701"/>
              <a:ext cx="0" cy="77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56CE21C8-1B4F-461B-BE81-9C30461108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2947" y="4449701"/>
              <a:ext cx="466434" cy="770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1D848AC-E4BD-44AE-BD8A-85803528B657}"/>
                </a:ext>
              </a:extLst>
            </p:cNvPr>
            <p:cNvSpPr/>
            <p:nvPr/>
          </p:nvSpPr>
          <p:spPr>
            <a:xfrm>
              <a:off x="3213371" y="3846749"/>
              <a:ext cx="463588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B</a:t>
              </a:r>
              <a:endParaRPr lang="zh-CN" alt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14" name="左大括号 13">
              <a:extLst>
                <a:ext uri="{FF2B5EF4-FFF2-40B4-BE49-F238E27FC236}">
                  <a16:creationId xmlns:a16="http://schemas.microsoft.com/office/drawing/2014/main" id="{848A72C8-C93D-4017-BB16-ACE0CBAE2712}"/>
                </a:ext>
              </a:extLst>
            </p:cNvPr>
            <p:cNvSpPr/>
            <p:nvPr/>
          </p:nvSpPr>
          <p:spPr>
            <a:xfrm>
              <a:off x="3597565" y="3698859"/>
              <a:ext cx="288098" cy="942109"/>
            </a:xfrm>
            <a:prstGeom prst="leftBrace">
              <a:avLst>
                <a:gd name="adj1" fmla="val 66040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4E5DD2E-3825-4552-BE87-F982749245B2}"/>
                </a:ext>
              </a:extLst>
            </p:cNvPr>
            <p:cNvSpPr txBox="1"/>
            <p:nvPr/>
          </p:nvSpPr>
          <p:spPr>
            <a:xfrm>
              <a:off x="3741614" y="3782290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B.Truelist</a:t>
              </a:r>
              <a:r>
                <a:rPr lang="en-US" altLang="zh-CN" b="1" dirty="0"/>
                <a:t> = { 100 }</a:t>
              </a:r>
              <a:endParaRPr lang="zh-CN" altLang="en-US" b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98BA24E-CA91-4F4C-AB87-E785E3C945DB}"/>
                </a:ext>
              </a:extLst>
            </p:cNvPr>
            <p:cNvSpPr txBox="1"/>
            <p:nvPr/>
          </p:nvSpPr>
          <p:spPr>
            <a:xfrm>
              <a:off x="3741614" y="4169913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B.Falselist</a:t>
              </a:r>
              <a:r>
                <a:rPr lang="en-US" altLang="zh-CN" b="1" dirty="0"/>
                <a:t> = { 101 }</a:t>
              </a:r>
              <a:endParaRPr lang="zh-CN" altLang="en-US" b="1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B4DAB6AA-0596-4E94-9C12-79A3E1E2501A}"/>
              </a:ext>
            </a:extLst>
          </p:cNvPr>
          <p:cNvSpPr txBox="1"/>
          <p:nvPr/>
        </p:nvSpPr>
        <p:spPr>
          <a:xfrm>
            <a:off x="8423564" y="256041"/>
            <a:ext cx="2761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100:  if  a == b : </a:t>
            </a:r>
            <a:r>
              <a:rPr lang="en-US" altLang="zh-CN" b="1" dirty="0" err="1"/>
              <a:t>goto</a:t>
            </a:r>
            <a:r>
              <a:rPr lang="en-US" altLang="zh-CN" b="1" dirty="0"/>
              <a:t> __</a:t>
            </a:r>
          </a:p>
          <a:p>
            <a:r>
              <a:rPr lang="en-US" altLang="zh-CN" b="1" dirty="0"/>
              <a:t>101:  </a:t>
            </a:r>
            <a:r>
              <a:rPr lang="en-US" altLang="zh-CN" b="1" dirty="0" err="1"/>
              <a:t>goto</a:t>
            </a:r>
            <a:r>
              <a:rPr lang="en-US" altLang="zh-CN" b="1" dirty="0"/>
              <a:t> __</a:t>
            </a:r>
          </a:p>
          <a:p>
            <a:r>
              <a:rPr lang="en-US" altLang="zh-CN" b="1" dirty="0"/>
              <a:t>102:  if  c == d : </a:t>
            </a:r>
            <a:r>
              <a:rPr lang="en-US" altLang="zh-CN" b="1" dirty="0" err="1"/>
              <a:t>goto</a:t>
            </a:r>
            <a:r>
              <a:rPr lang="en-US" altLang="zh-CN" b="1" dirty="0"/>
              <a:t> __</a:t>
            </a:r>
          </a:p>
          <a:p>
            <a:r>
              <a:rPr lang="en-US" altLang="zh-CN" b="1" dirty="0"/>
              <a:t>103:  </a:t>
            </a:r>
            <a:r>
              <a:rPr lang="en-US" altLang="zh-CN" b="1" dirty="0" err="1"/>
              <a:t>goto</a:t>
            </a:r>
            <a:r>
              <a:rPr lang="en-US" altLang="zh-CN" b="1" dirty="0"/>
              <a:t> __</a:t>
            </a:r>
          </a:p>
          <a:p>
            <a:r>
              <a:rPr lang="en-US" altLang="zh-CN" b="1" dirty="0"/>
              <a:t>104:  if  e == f : </a:t>
            </a:r>
            <a:r>
              <a:rPr lang="en-US" altLang="zh-CN" b="1" dirty="0" err="1"/>
              <a:t>goto</a:t>
            </a:r>
            <a:r>
              <a:rPr lang="en-US" altLang="zh-CN" b="1" dirty="0"/>
              <a:t> __</a:t>
            </a:r>
          </a:p>
          <a:p>
            <a:r>
              <a:rPr lang="en-US" altLang="zh-CN" b="1" dirty="0"/>
              <a:t>105:  </a:t>
            </a:r>
            <a:r>
              <a:rPr lang="en-US" altLang="zh-CN" b="1" dirty="0" err="1"/>
              <a:t>goto</a:t>
            </a:r>
            <a:r>
              <a:rPr lang="en-US" altLang="zh-CN" b="1" dirty="0"/>
              <a:t> __</a:t>
            </a:r>
            <a:endParaRPr lang="zh-CN" altLang="en-US" b="1" dirty="0"/>
          </a:p>
          <a:p>
            <a:endParaRPr lang="zh-CN" altLang="en-US" b="1" dirty="0"/>
          </a:p>
          <a:p>
            <a:endParaRPr lang="zh-CN" altLang="en-US" b="1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D7C64FC-C524-43C8-95DE-E9F52565C67A}"/>
              </a:ext>
            </a:extLst>
          </p:cNvPr>
          <p:cNvGrpSpPr/>
          <p:nvPr/>
        </p:nvGrpSpPr>
        <p:grpSpPr>
          <a:xfrm>
            <a:off x="3543248" y="4734764"/>
            <a:ext cx="1478489" cy="1364067"/>
            <a:chOff x="3710386" y="3838417"/>
            <a:chExt cx="1478489" cy="1364067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CF5B791-9F3E-4644-9194-7D195F583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9051" y="4431658"/>
              <a:ext cx="0" cy="77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87F5A22-9324-4E99-BA2C-360B1A88126D}"/>
                </a:ext>
              </a:extLst>
            </p:cNvPr>
            <p:cNvSpPr txBox="1"/>
            <p:nvPr/>
          </p:nvSpPr>
          <p:spPr>
            <a:xfrm>
              <a:off x="3710386" y="3838417"/>
              <a:ext cx="5373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 w="13462">
                    <a:solidFill>
                      <a:prstClr val="white"/>
                    </a:solidFill>
                    <a:prstDash val="solid"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>
                    <a:outerShdw dist="38100" dir="2700000" algn="bl" rotWithShape="0">
                      <a:srgbClr val="5B9BD5"/>
                    </a:outerShdw>
                  </a:effectLst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M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376E6D6-C276-4E44-BFA7-ED91B128E3D9}"/>
                </a:ext>
              </a:extLst>
            </p:cNvPr>
            <p:cNvSpPr txBox="1"/>
            <p:nvPr/>
          </p:nvSpPr>
          <p:spPr>
            <a:xfrm>
              <a:off x="4182111" y="3970780"/>
              <a:ext cx="1006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q=102</a:t>
              </a:r>
              <a:endParaRPr lang="zh-CN" altLang="en-US" b="1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22397D0-C727-47A0-A226-362D0932A1D9}"/>
              </a:ext>
            </a:extLst>
          </p:cNvPr>
          <p:cNvGrpSpPr/>
          <p:nvPr/>
        </p:nvGrpSpPr>
        <p:grpSpPr>
          <a:xfrm>
            <a:off x="4930324" y="4577163"/>
            <a:ext cx="2988852" cy="1524038"/>
            <a:chOff x="2826327" y="3698859"/>
            <a:chExt cx="2988852" cy="1524038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DAEA5E3-FA10-446B-9F96-8272E54A4F1E}"/>
                </a:ext>
              </a:extLst>
            </p:cNvPr>
            <p:cNvCxnSpPr/>
            <p:nvPr/>
          </p:nvCxnSpPr>
          <p:spPr>
            <a:xfrm flipV="1">
              <a:off x="2826327" y="4452072"/>
              <a:ext cx="471055" cy="770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9F20086-C4C2-4F17-A0DD-4BCEDB511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164" y="4449701"/>
              <a:ext cx="0" cy="77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DE94EECA-AC9E-4AA6-AF0E-4E724163F6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2947" y="4449701"/>
              <a:ext cx="466434" cy="770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6DF6A56-D4B2-484A-A9A4-C19640306F44}"/>
                </a:ext>
              </a:extLst>
            </p:cNvPr>
            <p:cNvSpPr/>
            <p:nvPr/>
          </p:nvSpPr>
          <p:spPr>
            <a:xfrm>
              <a:off x="3352799" y="3846749"/>
              <a:ext cx="184731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zh-CN" alt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29" name="左大括号 28">
              <a:extLst>
                <a:ext uri="{FF2B5EF4-FFF2-40B4-BE49-F238E27FC236}">
                  <a16:creationId xmlns:a16="http://schemas.microsoft.com/office/drawing/2014/main" id="{59C420D2-4676-4839-808B-1DD31F5EBBF9}"/>
                </a:ext>
              </a:extLst>
            </p:cNvPr>
            <p:cNvSpPr/>
            <p:nvPr/>
          </p:nvSpPr>
          <p:spPr>
            <a:xfrm>
              <a:off x="3597565" y="3698859"/>
              <a:ext cx="288098" cy="942109"/>
            </a:xfrm>
            <a:prstGeom prst="leftBrace">
              <a:avLst>
                <a:gd name="adj1" fmla="val 66040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0B244D0-A50F-4E46-AFD1-A375492B027E}"/>
                </a:ext>
              </a:extLst>
            </p:cNvPr>
            <p:cNvSpPr txBox="1"/>
            <p:nvPr/>
          </p:nvSpPr>
          <p:spPr>
            <a:xfrm>
              <a:off x="3741614" y="3782290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B.Truelist</a:t>
              </a:r>
              <a:r>
                <a:rPr lang="en-US" altLang="zh-CN" b="1" dirty="0"/>
                <a:t> = { 102 }</a:t>
              </a:r>
              <a:endParaRPr lang="zh-CN" altLang="en-US" b="1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DF3DCAE-61EA-4ABA-B9F9-434C0E1E6EB9}"/>
                </a:ext>
              </a:extLst>
            </p:cNvPr>
            <p:cNvSpPr txBox="1"/>
            <p:nvPr/>
          </p:nvSpPr>
          <p:spPr>
            <a:xfrm>
              <a:off x="3741614" y="4169913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B.Falselist</a:t>
              </a:r>
              <a:r>
                <a:rPr lang="en-US" altLang="zh-CN" b="1" dirty="0"/>
                <a:t> = { 103 }</a:t>
              </a:r>
              <a:endParaRPr lang="zh-CN" altLang="en-US" b="1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6A2DD10-C66E-4189-BBD8-4B83D3254916}"/>
              </a:ext>
            </a:extLst>
          </p:cNvPr>
          <p:cNvGrpSpPr/>
          <p:nvPr/>
        </p:nvGrpSpPr>
        <p:grpSpPr>
          <a:xfrm>
            <a:off x="7906955" y="4693112"/>
            <a:ext cx="1471227" cy="1389522"/>
            <a:chOff x="3717648" y="3812962"/>
            <a:chExt cx="1471227" cy="1389522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469228E5-8061-427C-978A-4DDA30ACCF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9051" y="4431658"/>
              <a:ext cx="0" cy="77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B13DE82-33E7-4261-B6A8-F443BF144F16}"/>
                </a:ext>
              </a:extLst>
            </p:cNvPr>
            <p:cNvSpPr txBox="1"/>
            <p:nvPr/>
          </p:nvSpPr>
          <p:spPr>
            <a:xfrm>
              <a:off x="3717648" y="3812962"/>
              <a:ext cx="53733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M</a:t>
              </a:r>
              <a:endPara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677596B-F5CA-40C6-832F-8EA69408656F}"/>
                </a:ext>
              </a:extLst>
            </p:cNvPr>
            <p:cNvSpPr txBox="1"/>
            <p:nvPr/>
          </p:nvSpPr>
          <p:spPr>
            <a:xfrm>
              <a:off x="4182111" y="3970780"/>
              <a:ext cx="1006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q=104</a:t>
              </a:r>
              <a:endParaRPr lang="zh-CN" altLang="en-US" b="1" dirty="0"/>
            </a:p>
          </p:txBody>
        </p:sp>
      </p:grpSp>
      <p:sp>
        <p:nvSpPr>
          <p:cNvPr id="37" name="Rectangle 3">
            <a:extLst>
              <a:ext uri="{FF2B5EF4-FFF2-40B4-BE49-F238E27FC236}">
                <a16:creationId xmlns:a16="http://schemas.microsoft.com/office/drawing/2014/main" id="{5890AF03-8432-4AEF-B4BA-542B652F0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706" y="130592"/>
            <a:ext cx="5130800" cy="1620837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/>
          <a:p>
            <a:pPr marL="257175" indent="-257175" algn="just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30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or 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2000" b="1" baseline="-30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marL="257175" indent="-257175" algn="just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marL="257175" indent="-257175" algn="just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kern="0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257175" indent="-257175" algn="just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kern="0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merge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marL="257175" indent="-257175" algn="just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kern="0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30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.falselist 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marL="257175" indent="-257175" algn="just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57175" indent="-257175" algn="just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l-GR" altLang="zh-CN" sz="20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ε</a:t>
            </a:r>
            <a:endParaRPr lang="el-GR" altLang="zh-CN" sz="2000" b="1" i="1" baseline="-30000" dirty="0">
              <a:solidFill>
                <a:prstClr val="black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257175" indent="-257175" algn="just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	</a:t>
            </a:r>
            <a:r>
              <a:rPr lang="en-US" altLang="zh-CN" sz="2000" b="1" i="1" kern="0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 }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90FF479-A203-4182-9A6D-7B18202E9609}"/>
              </a:ext>
            </a:extLst>
          </p:cNvPr>
          <p:cNvGrpSpPr/>
          <p:nvPr/>
        </p:nvGrpSpPr>
        <p:grpSpPr>
          <a:xfrm>
            <a:off x="8767081" y="4577163"/>
            <a:ext cx="2988852" cy="1524038"/>
            <a:chOff x="2826327" y="3698859"/>
            <a:chExt cx="2988852" cy="1524038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55AD4D5-E28F-4B0A-93D5-89088C2D80AB}"/>
                </a:ext>
              </a:extLst>
            </p:cNvPr>
            <p:cNvCxnSpPr/>
            <p:nvPr/>
          </p:nvCxnSpPr>
          <p:spPr>
            <a:xfrm flipV="1">
              <a:off x="2826327" y="4452072"/>
              <a:ext cx="471055" cy="770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A9FADFB0-7682-48DB-86E7-AE5D3DD7C5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164" y="4449701"/>
              <a:ext cx="0" cy="77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C51781C1-BBE5-4D79-B3D0-A38ADE6740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2947" y="4449701"/>
              <a:ext cx="466434" cy="770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FB8D2AB-DBDC-42FC-8982-18517122AD3B}"/>
                </a:ext>
              </a:extLst>
            </p:cNvPr>
            <p:cNvSpPr/>
            <p:nvPr/>
          </p:nvSpPr>
          <p:spPr>
            <a:xfrm>
              <a:off x="3205969" y="3818299"/>
              <a:ext cx="494046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B</a:t>
              </a:r>
              <a:endPara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42" name="左大括号 41">
              <a:extLst>
                <a:ext uri="{FF2B5EF4-FFF2-40B4-BE49-F238E27FC236}">
                  <a16:creationId xmlns:a16="http://schemas.microsoft.com/office/drawing/2014/main" id="{D3EF72A1-617C-42DD-B3E0-52F2A579B493}"/>
                </a:ext>
              </a:extLst>
            </p:cNvPr>
            <p:cNvSpPr/>
            <p:nvPr/>
          </p:nvSpPr>
          <p:spPr>
            <a:xfrm>
              <a:off x="3597565" y="3698859"/>
              <a:ext cx="288098" cy="942109"/>
            </a:xfrm>
            <a:prstGeom prst="leftBrace">
              <a:avLst>
                <a:gd name="adj1" fmla="val 66040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9928366-F5A7-4E93-9D4C-8B8ECFF35957}"/>
                </a:ext>
              </a:extLst>
            </p:cNvPr>
            <p:cNvSpPr txBox="1"/>
            <p:nvPr/>
          </p:nvSpPr>
          <p:spPr>
            <a:xfrm>
              <a:off x="3741614" y="3782290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B.Truelist</a:t>
              </a:r>
              <a:r>
                <a:rPr lang="en-US" altLang="zh-CN" b="1" dirty="0"/>
                <a:t> = { 104 }</a:t>
              </a:r>
              <a:endParaRPr lang="zh-CN" altLang="en-US" b="1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4575E5D-74C4-4C40-B3F6-8BA16FDB1541}"/>
                </a:ext>
              </a:extLst>
            </p:cNvPr>
            <p:cNvSpPr txBox="1"/>
            <p:nvPr/>
          </p:nvSpPr>
          <p:spPr>
            <a:xfrm>
              <a:off x="3741614" y="4169913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B.Falselist</a:t>
              </a:r>
              <a:r>
                <a:rPr lang="en-US" altLang="zh-CN" b="1" dirty="0"/>
                <a:t> = { 105 }</a:t>
              </a:r>
              <a:endParaRPr lang="zh-CN" altLang="en-US" b="1" dirty="0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ABEB1C38-9BDF-4CF9-8556-F5A8E046C2BD}"/>
              </a:ext>
            </a:extLst>
          </p:cNvPr>
          <p:cNvSpPr/>
          <p:nvPr/>
        </p:nvSpPr>
        <p:spPr>
          <a:xfrm>
            <a:off x="5278366" y="4687789"/>
            <a:ext cx="5462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3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EA075-A8ED-4EA3-ACBB-F370AB068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4618"/>
            <a:ext cx="9144000" cy="3177454"/>
          </a:xfrm>
        </p:spPr>
        <p:txBody>
          <a:bodyPr>
            <a:normAutofit/>
          </a:bodyPr>
          <a:lstStyle/>
          <a:p>
            <a:pPr algn="l"/>
            <a:br>
              <a:rPr lang="en-US" altLang="zh-CN" sz="3200" kern="1200" dirty="0">
                <a:solidFill>
                  <a:prstClr val="black"/>
                </a:solidFill>
                <a:ea typeface="华文楷体" panose="02010600040101010101" pitchFamily="2" charset="-122"/>
              </a:rPr>
            </a:br>
            <a:br>
              <a:rPr lang="en-US" altLang="zh-CN" sz="3200" kern="1200" dirty="0">
                <a:solidFill>
                  <a:prstClr val="black"/>
                </a:solidFill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358A63-F0D8-4FF3-9949-9AC31BF5B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706" y="5997591"/>
            <a:ext cx="10171256" cy="729817"/>
          </a:xfrm>
        </p:spPr>
        <p:txBody>
          <a:bodyPr/>
          <a:lstStyle/>
          <a:p>
            <a:pPr algn="l"/>
            <a:r>
              <a:rPr lang="en-US" altLang="zh-CN" sz="4000" b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== b      &amp;&amp;      ( c == d       ||       e == f )</a:t>
            </a:r>
          </a:p>
          <a:p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785BA78-C137-4CF1-9052-9302B0F1D903}"/>
              </a:ext>
            </a:extLst>
          </p:cNvPr>
          <p:cNvGrpSpPr/>
          <p:nvPr/>
        </p:nvGrpSpPr>
        <p:grpSpPr>
          <a:xfrm>
            <a:off x="566142" y="4577163"/>
            <a:ext cx="2988852" cy="1524038"/>
            <a:chOff x="2826327" y="3698859"/>
            <a:chExt cx="2988852" cy="1524038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A0C27990-F811-43CF-B1A3-33452757ADE4}"/>
                </a:ext>
              </a:extLst>
            </p:cNvPr>
            <p:cNvCxnSpPr/>
            <p:nvPr/>
          </p:nvCxnSpPr>
          <p:spPr>
            <a:xfrm flipV="1">
              <a:off x="2826327" y="4452072"/>
              <a:ext cx="471055" cy="770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1C1D1FE-194C-4E30-8530-9DCFDDA37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164" y="4449701"/>
              <a:ext cx="0" cy="77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56CE21C8-1B4F-461B-BE81-9C30461108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2947" y="4449701"/>
              <a:ext cx="466434" cy="770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1D848AC-E4BD-44AE-BD8A-85803528B657}"/>
                </a:ext>
              </a:extLst>
            </p:cNvPr>
            <p:cNvSpPr/>
            <p:nvPr/>
          </p:nvSpPr>
          <p:spPr>
            <a:xfrm>
              <a:off x="3213371" y="3846749"/>
              <a:ext cx="463588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B</a:t>
              </a:r>
              <a:endParaRPr lang="zh-CN" alt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14" name="左大括号 13">
              <a:extLst>
                <a:ext uri="{FF2B5EF4-FFF2-40B4-BE49-F238E27FC236}">
                  <a16:creationId xmlns:a16="http://schemas.microsoft.com/office/drawing/2014/main" id="{848A72C8-C93D-4017-BB16-ACE0CBAE2712}"/>
                </a:ext>
              </a:extLst>
            </p:cNvPr>
            <p:cNvSpPr/>
            <p:nvPr/>
          </p:nvSpPr>
          <p:spPr>
            <a:xfrm>
              <a:off x="3597565" y="3698859"/>
              <a:ext cx="288098" cy="942109"/>
            </a:xfrm>
            <a:prstGeom prst="leftBrace">
              <a:avLst>
                <a:gd name="adj1" fmla="val 66040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4E5DD2E-3825-4552-BE87-F982749245B2}"/>
                </a:ext>
              </a:extLst>
            </p:cNvPr>
            <p:cNvSpPr txBox="1"/>
            <p:nvPr/>
          </p:nvSpPr>
          <p:spPr>
            <a:xfrm>
              <a:off x="3741614" y="3782290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B.Truelist</a:t>
              </a:r>
              <a:r>
                <a:rPr lang="en-US" altLang="zh-CN" b="1" dirty="0"/>
                <a:t> = { 100 }</a:t>
              </a:r>
              <a:endParaRPr lang="zh-CN" altLang="en-US" b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98BA24E-CA91-4F4C-AB87-E785E3C945DB}"/>
                </a:ext>
              </a:extLst>
            </p:cNvPr>
            <p:cNvSpPr txBox="1"/>
            <p:nvPr/>
          </p:nvSpPr>
          <p:spPr>
            <a:xfrm>
              <a:off x="3741614" y="4169913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B.Falselist</a:t>
              </a:r>
              <a:r>
                <a:rPr lang="en-US" altLang="zh-CN" b="1" dirty="0"/>
                <a:t> = { 101 }</a:t>
              </a:r>
              <a:endParaRPr lang="zh-CN" altLang="en-US" b="1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B4DAB6AA-0596-4E94-9C12-79A3E1E2501A}"/>
              </a:ext>
            </a:extLst>
          </p:cNvPr>
          <p:cNvSpPr txBox="1"/>
          <p:nvPr/>
        </p:nvSpPr>
        <p:spPr>
          <a:xfrm>
            <a:off x="8423564" y="256041"/>
            <a:ext cx="2761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100:  if  a == b : </a:t>
            </a:r>
            <a:r>
              <a:rPr lang="en-US" altLang="zh-CN" b="1" dirty="0" err="1"/>
              <a:t>goto</a:t>
            </a:r>
            <a:r>
              <a:rPr lang="en-US" altLang="zh-CN" b="1" dirty="0"/>
              <a:t> __</a:t>
            </a:r>
          </a:p>
          <a:p>
            <a:r>
              <a:rPr lang="en-US" altLang="zh-CN" b="1" dirty="0"/>
              <a:t>101:  </a:t>
            </a:r>
            <a:r>
              <a:rPr lang="en-US" altLang="zh-CN" b="1" dirty="0" err="1"/>
              <a:t>goto</a:t>
            </a:r>
            <a:r>
              <a:rPr lang="en-US" altLang="zh-CN" b="1" dirty="0"/>
              <a:t> __</a:t>
            </a:r>
          </a:p>
          <a:p>
            <a:r>
              <a:rPr lang="en-US" altLang="zh-CN" b="1" dirty="0"/>
              <a:t>102:  if  c == d : </a:t>
            </a:r>
            <a:r>
              <a:rPr lang="en-US" altLang="zh-CN" b="1" dirty="0" err="1"/>
              <a:t>goto</a:t>
            </a:r>
            <a:r>
              <a:rPr lang="en-US" altLang="zh-CN" b="1" dirty="0"/>
              <a:t> __</a:t>
            </a:r>
          </a:p>
          <a:p>
            <a:r>
              <a:rPr lang="en-US" altLang="zh-CN" b="1" dirty="0"/>
              <a:t>103:  </a:t>
            </a:r>
            <a:r>
              <a:rPr lang="en-US" altLang="zh-CN" b="1" dirty="0" err="1"/>
              <a:t>goto</a:t>
            </a:r>
            <a:r>
              <a:rPr lang="en-US" altLang="zh-CN" b="1" dirty="0"/>
              <a:t> </a:t>
            </a:r>
            <a:r>
              <a:rPr lang="en-US" altLang="zh-CN" b="1" u="sng" dirty="0"/>
              <a:t>104</a:t>
            </a:r>
          </a:p>
          <a:p>
            <a:r>
              <a:rPr lang="en-US" altLang="zh-CN" b="1" dirty="0"/>
              <a:t>104:  if  e == f : </a:t>
            </a:r>
            <a:r>
              <a:rPr lang="en-US" altLang="zh-CN" b="1" dirty="0" err="1"/>
              <a:t>goto</a:t>
            </a:r>
            <a:r>
              <a:rPr lang="en-US" altLang="zh-CN" b="1" dirty="0"/>
              <a:t> __</a:t>
            </a:r>
          </a:p>
          <a:p>
            <a:r>
              <a:rPr lang="en-US" altLang="zh-CN" b="1" dirty="0"/>
              <a:t>105:  </a:t>
            </a:r>
            <a:r>
              <a:rPr lang="en-US" altLang="zh-CN" b="1" dirty="0" err="1"/>
              <a:t>goto</a:t>
            </a:r>
            <a:r>
              <a:rPr lang="en-US" altLang="zh-CN" b="1" dirty="0"/>
              <a:t> __</a:t>
            </a:r>
            <a:endParaRPr lang="zh-CN" altLang="en-US" b="1" dirty="0"/>
          </a:p>
          <a:p>
            <a:endParaRPr lang="zh-CN" altLang="en-US" b="1" dirty="0"/>
          </a:p>
          <a:p>
            <a:endParaRPr lang="zh-CN" altLang="en-US" b="1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D7C64FC-C524-43C8-95DE-E9F52565C67A}"/>
              </a:ext>
            </a:extLst>
          </p:cNvPr>
          <p:cNvGrpSpPr/>
          <p:nvPr/>
        </p:nvGrpSpPr>
        <p:grpSpPr>
          <a:xfrm>
            <a:off x="3543248" y="4734764"/>
            <a:ext cx="1478489" cy="1364067"/>
            <a:chOff x="3710386" y="3838417"/>
            <a:chExt cx="1478489" cy="1364067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CF5B791-9F3E-4644-9194-7D195F583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9051" y="4431658"/>
              <a:ext cx="0" cy="77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87F5A22-9324-4E99-BA2C-360B1A88126D}"/>
                </a:ext>
              </a:extLst>
            </p:cNvPr>
            <p:cNvSpPr txBox="1"/>
            <p:nvPr/>
          </p:nvSpPr>
          <p:spPr>
            <a:xfrm>
              <a:off x="3710386" y="3838417"/>
              <a:ext cx="5373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 w="13462">
                    <a:solidFill>
                      <a:prstClr val="white"/>
                    </a:solidFill>
                    <a:prstDash val="solid"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>
                    <a:outerShdw dist="38100" dir="2700000" algn="bl" rotWithShape="0">
                      <a:srgbClr val="5B9BD5"/>
                    </a:outerShdw>
                  </a:effectLst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M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376E6D6-C276-4E44-BFA7-ED91B128E3D9}"/>
                </a:ext>
              </a:extLst>
            </p:cNvPr>
            <p:cNvSpPr txBox="1"/>
            <p:nvPr/>
          </p:nvSpPr>
          <p:spPr>
            <a:xfrm>
              <a:off x="4182111" y="3970780"/>
              <a:ext cx="1006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q=102</a:t>
              </a:r>
              <a:endParaRPr lang="zh-CN" altLang="en-US" b="1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22397D0-C727-47A0-A226-362D0932A1D9}"/>
              </a:ext>
            </a:extLst>
          </p:cNvPr>
          <p:cNvGrpSpPr/>
          <p:nvPr/>
        </p:nvGrpSpPr>
        <p:grpSpPr>
          <a:xfrm>
            <a:off x="4930324" y="4577163"/>
            <a:ext cx="2988852" cy="1524038"/>
            <a:chOff x="2826327" y="3698859"/>
            <a:chExt cx="2988852" cy="1524038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DAEA5E3-FA10-446B-9F96-8272E54A4F1E}"/>
                </a:ext>
              </a:extLst>
            </p:cNvPr>
            <p:cNvCxnSpPr/>
            <p:nvPr/>
          </p:nvCxnSpPr>
          <p:spPr>
            <a:xfrm flipV="1">
              <a:off x="2826327" y="4452072"/>
              <a:ext cx="471055" cy="770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9F20086-C4C2-4F17-A0DD-4BCEDB511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164" y="4449701"/>
              <a:ext cx="0" cy="77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DE94EECA-AC9E-4AA6-AF0E-4E724163F6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2947" y="4449701"/>
              <a:ext cx="466434" cy="770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6DF6A56-D4B2-484A-A9A4-C19640306F44}"/>
                </a:ext>
              </a:extLst>
            </p:cNvPr>
            <p:cNvSpPr/>
            <p:nvPr/>
          </p:nvSpPr>
          <p:spPr>
            <a:xfrm>
              <a:off x="3352799" y="3846749"/>
              <a:ext cx="184731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zh-CN" alt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29" name="左大括号 28">
              <a:extLst>
                <a:ext uri="{FF2B5EF4-FFF2-40B4-BE49-F238E27FC236}">
                  <a16:creationId xmlns:a16="http://schemas.microsoft.com/office/drawing/2014/main" id="{59C420D2-4676-4839-808B-1DD31F5EBBF9}"/>
                </a:ext>
              </a:extLst>
            </p:cNvPr>
            <p:cNvSpPr/>
            <p:nvPr/>
          </p:nvSpPr>
          <p:spPr>
            <a:xfrm>
              <a:off x="3597565" y="3698859"/>
              <a:ext cx="288098" cy="942109"/>
            </a:xfrm>
            <a:prstGeom prst="leftBrace">
              <a:avLst>
                <a:gd name="adj1" fmla="val 66040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0B244D0-A50F-4E46-AFD1-A375492B027E}"/>
                </a:ext>
              </a:extLst>
            </p:cNvPr>
            <p:cNvSpPr txBox="1"/>
            <p:nvPr/>
          </p:nvSpPr>
          <p:spPr>
            <a:xfrm>
              <a:off x="3741614" y="3782290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B.Truelist</a:t>
              </a:r>
              <a:r>
                <a:rPr lang="en-US" altLang="zh-CN" b="1" dirty="0"/>
                <a:t> = { 102 }</a:t>
              </a:r>
              <a:endParaRPr lang="zh-CN" altLang="en-US" b="1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DF3DCAE-61EA-4ABA-B9F9-434C0E1E6EB9}"/>
                </a:ext>
              </a:extLst>
            </p:cNvPr>
            <p:cNvSpPr txBox="1"/>
            <p:nvPr/>
          </p:nvSpPr>
          <p:spPr>
            <a:xfrm>
              <a:off x="3741614" y="4169913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B.Falselist</a:t>
              </a:r>
              <a:r>
                <a:rPr lang="en-US" altLang="zh-CN" b="1" dirty="0"/>
                <a:t> = { 103 }</a:t>
              </a:r>
              <a:endParaRPr lang="zh-CN" altLang="en-US" b="1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6A2DD10-C66E-4189-BBD8-4B83D3254916}"/>
              </a:ext>
            </a:extLst>
          </p:cNvPr>
          <p:cNvGrpSpPr/>
          <p:nvPr/>
        </p:nvGrpSpPr>
        <p:grpSpPr>
          <a:xfrm>
            <a:off x="7906955" y="4693112"/>
            <a:ext cx="1471227" cy="1389522"/>
            <a:chOff x="3717648" y="3812962"/>
            <a:chExt cx="1471227" cy="1389522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469228E5-8061-427C-978A-4DDA30ACCF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9051" y="4431658"/>
              <a:ext cx="0" cy="77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B13DE82-33E7-4261-B6A8-F443BF144F16}"/>
                </a:ext>
              </a:extLst>
            </p:cNvPr>
            <p:cNvSpPr txBox="1"/>
            <p:nvPr/>
          </p:nvSpPr>
          <p:spPr>
            <a:xfrm>
              <a:off x="3717648" y="3812962"/>
              <a:ext cx="53733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M</a:t>
              </a:r>
              <a:endPara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677596B-F5CA-40C6-832F-8EA69408656F}"/>
                </a:ext>
              </a:extLst>
            </p:cNvPr>
            <p:cNvSpPr txBox="1"/>
            <p:nvPr/>
          </p:nvSpPr>
          <p:spPr>
            <a:xfrm>
              <a:off x="4182111" y="3970780"/>
              <a:ext cx="1006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q=104</a:t>
              </a:r>
              <a:endParaRPr lang="zh-CN" altLang="en-US" b="1" dirty="0"/>
            </a:p>
          </p:txBody>
        </p:sp>
      </p:grpSp>
      <p:sp>
        <p:nvSpPr>
          <p:cNvPr id="37" name="Rectangle 3">
            <a:extLst>
              <a:ext uri="{FF2B5EF4-FFF2-40B4-BE49-F238E27FC236}">
                <a16:creationId xmlns:a16="http://schemas.microsoft.com/office/drawing/2014/main" id="{5890AF03-8432-4AEF-B4BA-542B652F0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706" y="130592"/>
            <a:ext cx="5130800" cy="1620837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/>
          <a:p>
            <a:pPr marL="257175" indent="-257175" algn="just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baseline="-30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or </a:t>
            </a:r>
            <a:r>
              <a:rPr lang="en-US" altLang="zh-CN" sz="2000" b="1" i="1" dirty="0">
                <a:solidFill>
                  <a:srgbClr val="008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B</a:t>
            </a:r>
            <a:r>
              <a:rPr lang="en-US" altLang="zh-CN" sz="2000" b="1" baseline="-300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marL="257175" indent="-257175" algn="just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marL="257175" indent="-257175" algn="just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backpatch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kern="0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257175" indent="-257175" algn="just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kern="0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merge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marL="257175" indent="-257175" algn="just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lang="en-US" altLang="zh-CN" sz="2000" b="1" i="1" kern="0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000" b="1" kern="0" baseline="-30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.falselist 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marL="257175" indent="-257175" algn="just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57175" indent="-257175" algn="just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l-GR" altLang="zh-CN" sz="2000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ε</a:t>
            </a:r>
            <a:endParaRPr lang="el-GR" altLang="zh-CN" sz="2000" b="1" i="1" baseline="-30000" dirty="0">
              <a:solidFill>
                <a:prstClr val="black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257175" indent="-257175" algn="just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	</a:t>
            </a:r>
            <a:r>
              <a:rPr lang="en-US" altLang="zh-CN" sz="2000" b="1" i="1" kern="0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M.quad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000" b="1" i="1" kern="0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nextquad</a:t>
            </a:r>
            <a:r>
              <a:rPr lang="en-US" altLang="zh-CN" sz="2000" b="1" i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 }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90FF479-A203-4182-9A6D-7B18202E9609}"/>
              </a:ext>
            </a:extLst>
          </p:cNvPr>
          <p:cNvGrpSpPr/>
          <p:nvPr/>
        </p:nvGrpSpPr>
        <p:grpSpPr>
          <a:xfrm>
            <a:off x="8767081" y="4577163"/>
            <a:ext cx="2988852" cy="1524038"/>
            <a:chOff x="2826327" y="3698859"/>
            <a:chExt cx="2988852" cy="1524038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55AD4D5-E28F-4B0A-93D5-89088C2D80AB}"/>
                </a:ext>
              </a:extLst>
            </p:cNvPr>
            <p:cNvCxnSpPr/>
            <p:nvPr/>
          </p:nvCxnSpPr>
          <p:spPr>
            <a:xfrm flipV="1">
              <a:off x="2826327" y="4452072"/>
              <a:ext cx="471055" cy="770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A9FADFB0-7682-48DB-86E7-AE5D3DD7C5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164" y="4449701"/>
              <a:ext cx="0" cy="77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C51781C1-BBE5-4D79-B3D0-A38ADE6740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2947" y="4449701"/>
              <a:ext cx="466434" cy="770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FB8D2AB-DBDC-42FC-8982-18517122AD3B}"/>
                </a:ext>
              </a:extLst>
            </p:cNvPr>
            <p:cNvSpPr/>
            <p:nvPr/>
          </p:nvSpPr>
          <p:spPr>
            <a:xfrm>
              <a:off x="3205969" y="3818299"/>
              <a:ext cx="494046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B</a:t>
              </a:r>
              <a:endPara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42" name="左大括号 41">
              <a:extLst>
                <a:ext uri="{FF2B5EF4-FFF2-40B4-BE49-F238E27FC236}">
                  <a16:creationId xmlns:a16="http://schemas.microsoft.com/office/drawing/2014/main" id="{D3EF72A1-617C-42DD-B3E0-52F2A579B493}"/>
                </a:ext>
              </a:extLst>
            </p:cNvPr>
            <p:cNvSpPr/>
            <p:nvPr/>
          </p:nvSpPr>
          <p:spPr>
            <a:xfrm>
              <a:off x="3597565" y="3698859"/>
              <a:ext cx="288098" cy="942109"/>
            </a:xfrm>
            <a:prstGeom prst="leftBrace">
              <a:avLst>
                <a:gd name="adj1" fmla="val 66040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9928366-F5A7-4E93-9D4C-8B8ECFF35957}"/>
                </a:ext>
              </a:extLst>
            </p:cNvPr>
            <p:cNvSpPr txBox="1"/>
            <p:nvPr/>
          </p:nvSpPr>
          <p:spPr>
            <a:xfrm>
              <a:off x="3741614" y="3782290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B.Truelist</a:t>
              </a:r>
              <a:r>
                <a:rPr lang="en-US" altLang="zh-CN" b="1" dirty="0"/>
                <a:t> = { 104 }</a:t>
              </a:r>
              <a:endParaRPr lang="zh-CN" altLang="en-US" b="1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4575E5D-74C4-4C40-B3F6-8BA16FDB1541}"/>
                </a:ext>
              </a:extLst>
            </p:cNvPr>
            <p:cNvSpPr txBox="1"/>
            <p:nvPr/>
          </p:nvSpPr>
          <p:spPr>
            <a:xfrm>
              <a:off x="3741614" y="4169913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B.Falselist</a:t>
              </a:r>
              <a:r>
                <a:rPr lang="en-US" altLang="zh-CN" b="1" dirty="0"/>
                <a:t> = { 105 }</a:t>
              </a:r>
              <a:endParaRPr lang="zh-CN" altLang="en-US" b="1" dirty="0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ABEB1C38-9BDF-4CF9-8556-F5A8E046C2BD}"/>
              </a:ext>
            </a:extLst>
          </p:cNvPr>
          <p:cNvSpPr/>
          <p:nvPr/>
        </p:nvSpPr>
        <p:spPr>
          <a:xfrm>
            <a:off x="5278366" y="4687789"/>
            <a:ext cx="5462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5BC77AE-9FDB-4623-9FC3-FD628234B9B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551471" y="3786452"/>
            <a:ext cx="1632460" cy="901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ACD7029-6B2E-40EE-BAA2-9A678FD90A1C}"/>
              </a:ext>
            </a:extLst>
          </p:cNvPr>
          <p:cNvCxnSpPr>
            <a:cxnSpLocks/>
          </p:cNvCxnSpPr>
          <p:nvPr/>
        </p:nvCxnSpPr>
        <p:spPr>
          <a:xfrm flipV="1">
            <a:off x="7452573" y="3905416"/>
            <a:ext cx="8230" cy="2041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FB4CFDB-B1EE-403B-8402-6C0730F45496}"/>
              </a:ext>
            </a:extLst>
          </p:cNvPr>
          <p:cNvCxnSpPr>
            <a:cxnSpLocks/>
          </p:cNvCxnSpPr>
          <p:nvPr/>
        </p:nvCxnSpPr>
        <p:spPr>
          <a:xfrm flipH="1" flipV="1">
            <a:off x="7721307" y="3905416"/>
            <a:ext cx="466511" cy="787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055BEC3-F024-4A60-8C48-E145C13DE41C}"/>
              </a:ext>
            </a:extLst>
          </p:cNvPr>
          <p:cNvCxnSpPr>
            <a:cxnSpLocks/>
          </p:cNvCxnSpPr>
          <p:nvPr/>
        </p:nvCxnSpPr>
        <p:spPr>
          <a:xfrm flipH="1" flipV="1">
            <a:off x="7940211" y="3783597"/>
            <a:ext cx="1433025" cy="904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0B1B23B2-A275-4B5C-851A-9B6EFA0FCCA1}"/>
              </a:ext>
            </a:extLst>
          </p:cNvPr>
          <p:cNvSpPr txBox="1"/>
          <p:nvPr/>
        </p:nvSpPr>
        <p:spPr>
          <a:xfrm>
            <a:off x="7133727" y="3295058"/>
            <a:ext cx="6376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endParaRPr kumimoji="0" lang="zh-CN" altLang="en-US" sz="36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5B9BD5"/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E4D0127-8C15-47C6-AECD-49D990532B42}"/>
              </a:ext>
            </a:extLst>
          </p:cNvPr>
          <p:cNvGrpSpPr/>
          <p:nvPr/>
        </p:nvGrpSpPr>
        <p:grpSpPr>
          <a:xfrm>
            <a:off x="7523414" y="2924840"/>
            <a:ext cx="3255422" cy="942109"/>
            <a:chOff x="3597565" y="3698859"/>
            <a:chExt cx="3255422" cy="942109"/>
          </a:xfrm>
        </p:grpSpPr>
        <p:sp>
          <p:nvSpPr>
            <p:cNvPr id="61" name="左大括号 60">
              <a:extLst>
                <a:ext uri="{FF2B5EF4-FFF2-40B4-BE49-F238E27FC236}">
                  <a16:creationId xmlns:a16="http://schemas.microsoft.com/office/drawing/2014/main" id="{7A88A89B-1F30-477A-B84D-94D24177E26A}"/>
                </a:ext>
              </a:extLst>
            </p:cNvPr>
            <p:cNvSpPr/>
            <p:nvPr/>
          </p:nvSpPr>
          <p:spPr>
            <a:xfrm>
              <a:off x="3597565" y="3698859"/>
              <a:ext cx="288098" cy="942109"/>
            </a:xfrm>
            <a:prstGeom prst="leftBrace">
              <a:avLst>
                <a:gd name="adj1" fmla="val 66040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0AC9824-3BDC-45F4-9B2E-318B4CB490CA}"/>
                </a:ext>
              </a:extLst>
            </p:cNvPr>
            <p:cNvSpPr txBox="1"/>
            <p:nvPr/>
          </p:nvSpPr>
          <p:spPr>
            <a:xfrm>
              <a:off x="3741614" y="3782290"/>
              <a:ext cx="3111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B.Truelist</a:t>
              </a:r>
              <a:r>
                <a:rPr lang="en-US" altLang="zh-CN" b="1" dirty="0"/>
                <a:t> = { 102,104 }</a:t>
              </a:r>
              <a:endParaRPr lang="zh-CN" altLang="en-US" b="1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17F2717-7FC2-4F11-8DEC-018AB596A02F}"/>
                </a:ext>
              </a:extLst>
            </p:cNvPr>
            <p:cNvSpPr txBox="1"/>
            <p:nvPr/>
          </p:nvSpPr>
          <p:spPr>
            <a:xfrm>
              <a:off x="3741614" y="4169913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B.Falselist</a:t>
              </a:r>
              <a:r>
                <a:rPr lang="en-US" altLang="zh-CN" b="1" dirty="0"/>
                <a:t> = { 105 }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015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EA075-A8ED-4EA3-ACBB-F370AB068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4618"/>
            <a:ext cx="9144000" cy="3177454"/>
          </a:xfrm>
        </p:spPr>
        <p:txBody>
          <a:bodyPr>
            <a:normAutofit/>
          </a:bodyPr>
          <a:lstStyle/>
          <a:p>
            <a:pPr algn="l"/>
            <a:br>
              <a:rPr lang="en-US" altLang="zh-CN" sz="3200" kern="1200" dirty="0">
                <a:solidFill>
                  <a:prstClr val="black"/>
                </a:solidFill>
                <a:ea typeface="华文楷体" panose="02010600040101010101" pitchFamily="2" charset="-122"/>
              </a:rPr>
            </a:br>
            <a:br>
              <a:rPr lang="en-US" altLang="zh-CN" sz="3200" kern="1200" dirty="0">
                <a:solidFill>
                  <a:prstClr val="black"/>
                </a:solidFill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358A63-F0D8-4FF3-9949-9AC31BF5B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706" y="5997591"/>
            <a:ext cx="10171256" cy="729817"/>
          </a:xfrm>
        </p:spPr>
        <p:txBody>
          <a:bodyPr/>
          <a:lstStyle/>
          <a:p>
            <a:pPr algn="l"/>
            <a:r>
              <a:rPr lang="en-US" altLang="zh-CN" sz="4000" b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== b      &amp;&amp;      ( c == d       ||       e == f )</a:t>
            </a:r>
          </a:p>
          <a:p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785BA78-C137-4CF1-9052-9302B0F1D903}"/>
              </a:ext>
            </a:extLst>
          </p:cNvPr>
          <p:cNvGrpSpPr/>
          <p:nvPr/>
        </p:nvGrpSpPr>
        <p:grpSpPr>
          <a:xfrm>
            <a:off x="566142" y="4577163"/>
            <a:ext cx="2988852" cy="1524038"/>
            <a:chOff x="2826327" y="3698859"/>
            <a:chExt cx="2988852" cy="1524038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A0C27990-F811-43CF-B1A3-33452757ADE4}"/>
                </a:ext>
              </a:extLst>
            </p:cNvPr>
            <p:cNvCxnSpPr/>
            <p:nvPr/>
          </p:nvCxnSpPr>
          <p:spPr>
            <a:xfrm flipV="1">
              <a:off x="2826327" y="4452072"/>
              <a:ext cx="471055" cy="770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1C1D1FE-194C-4E30-8530-9DCFDDA37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164" y="4449701"/>
              <a:ext cx="0" cy="77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56CE21C8-1B4F-461B-BE81-9C30461108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2947" y="4449701"/>
              <a:ext cx="466434" cy="770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1D848AC-E4BD-44AE-BD8A-85803528B657}"/>
                </a:ext>
              </a:extLst>
            </p:cNvPr>
            <p:cNvSpPr/>
            <p:nvPr/>
          </p:nvSpPr>
          <p:spPr>
            <a:xfrm>
              <a:off x="3213371" y="3846749"/>
              <a:ext cx="463588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B</a:t>
              </a:r>
              <a:endParaRPr lang="zh-CN" alt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14" name="左大括号 13">
              <a:extLst>
                <a:ext uri="{FF2B5EF4-FFF2-40B4-BE49-F238E27FC236}">
                  <a16:creationId xmlns:a16="http://schemas.microsoft.com/office/drawing/2014/main" id="{848A72C8-C93D-4017-BB16-ACE0CBAE2712}"/>
                </a:ext>
              </a:extLst>
            </p:cNvPr>
            <p:cNvSpPr/>
            <p:nvPr/>
          </p:nvSpPr>
          <p:spPr>
            <a:xfrm>
              <a:off x="3597565" y="3698859"/>
              <a:ext cx="288098" cy="942109"/>
            </a:xfrm>
            <a:prstGeom prst="leftBrace">
              <a:avLst>
                <a:gd name="adj1" fmla="val 66040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4E5DD2E-3825-4552-BE87-F982749245B2}"/>
                </a:ext>
              </a:extLst>
            </p:cNvPr>
            <p:cNvSpPr txBox="1"/>
            <p:nvPr/>
          </p:nvSpPr>
          <p:spPr>
            <a:xfrm>
              <a:off x="3741614" y="3782290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B.Truelist</a:t>
              </a:r>
              <a:r>
                <a:rPr lang="en-US" altLang="zh-CN" b="1" dirty="0"/>
                <a:t> = { 100 }</a:t>
              </a:r>
              <a:endParaRPr lang="zh-CN" altLang="en-US" b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98BA24E-CA91-4F4C-AB87-E785E3C945DB}"/>
                </a:ext>
              </a:extLst>
            </p:cNvPr>
            <p:cNvSpPr txBox="1"/>
            <p:nvPr/>
          </p:nvSpPr>
          <p:spPr>
            <a:xfrm>
              <a:off x="3741614" y="4169913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B.Falselist</a:t>
              </a:r>
              <a:r>
                <a:rPr lang="en-US" altLang="zh-CN" b="1" dirty="0"/>
                <a:t> = { 101 }</a:t>
              </a:r>
              <a:endParaRPr lang="zh-CN" altLang="en-US" b="1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B4DAB6AA-0596-4E94-9C12-79A3E1E2501A}"/>
              </a:ext>
            </a:extLst>
          </p:cNvPr>
          <p:cNvSpPr txBox="1"/>
          <p:nvPr/>
        </p:nvSpPr>
        <p:spPr>
          <a:xfrm>
            <a:off x="8423563" y="256041"/>
            <a:ext cx="3332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100:  if  a == b : </a:t>
            </a:r>
            <a:r>
              <a:rPr lang="en-US" altLang="zh-CN" b="1" dirty="0" err="1"/>
              <a:t>goto</a:t>
            </a:r>
            <a:r>
              <a:rPr lang="en-US" altLang="zh-CN" b="1" dirty="0"/>
              <a:t> </a:t>
            </a:r>
            <a:r>
              <a:rPr lang="en-US" altLang="zh-CN" b="1" u="sng" dirty="0"/>
              <a:t>102</a:t>
            </a:r>
          </a:p>
          <a:p>
            <a:r>
              <a:rPr lang="en-US" altLang="zh-CN" b="1" dirty="0"/>
              <a:t>101:  </a:t>
            </a:r>
            <a:r>
              <a:rPr lang="en-US" altLang="zh-CN" b="1" dirty="0" err="1"/>
              <a:t>goto</a:t>
            </a:r>
            <a:r>
              <a:rPr lang="en-US" altLang="zh-CN" b="1" dirty="0"/>
              <a:t> __</a:t>
            </a:r>
          </a:p>
          <a:p>
            <a:r>
              <a:rPr lang="en-US" altLang="zh-CN" b="1" dirty="0"/>
              <a:t>102:  if  c == d : </a:t>
            </a:r>
            <a:r>
              <a:rPr lang="en-US" altLang="zh-CN" b="1" dirty="0" err="1"/>
              <a:t>goto</a:t>
            </a:r>
            <a:r>
              <a:rPr lang="en-US" altLang="zh-CN" b="1" dirty="0"/>
              <a:t> __</a:t>
            </a:r>
          </a:p>
          <a:p>
            <a:r>
              <a:rPr lang="en-US" altLang="zh-CN" b="1" dirty="0"/>
              <a:t>103:  </a:t>
            </a:r>
            <a:r>
              <a:rPr lang="en-US" altLang="zh-CN" b="1" dirty="0" err="1"/>
              <a:t>goto</a:t>
            </a:r>
            <a:r>
              <a:rPr lang="en-US" altLang="zh-CN" b="1" dirty="0"/>
              <a:t> </a:t>
            </a:r>
            <a:r>
              <a:rPr lang="en-US" altLang="zh-CN" b="1" u="sng" dirty="0"/>
              <a:t>104</a:t>
            </a:r>
          </a:p>
          <a:p>
            <a:r>
              <a:rPr lang="en-US" altLang="zh-CN" b="1" dirty="0"/>
              <a:t>104:  if  e == f : </a:t>
            </a:r>
            <a:r>
              <a:rPr lang="en-US" altLang="zh-CN" b="1" dirty="0" err="1"/>
              <a:t>goto</a:t>
            </a:r>
            <a:r>
              <a:rPr lang="en-US" altLang="zh-CN" b="1" dirty="0"/>
              <a:t> __</a:t>
            </a:r>
          </a:p>
          <a:p>
            <a:r>
              <a:rPr lang="en-US" altLang="zh-CN" b="1" dirty="0"/>
              <a:t>105:  </a:t>
            </a:r>
            <a:r>
              <a:rPr lang="en-US" altLang="zh-CN" b="1" dirty="0" err="1"/>
              <a:t>goto</a:t>
            </a:r>
            <a:r>
              <a:rPr lang="en-US" altLang="zh-CN" b="1" dirty="0"/>
              <a:t> __</a:t>
            </a:r>
            <a:endParaRPr lang="zh-CN" altLang="en-US" b="1" dirty="0"/>
          </a:p>
          <a:p>
            <a:endParaRPr lang="zh-CN" altLang="en-US" b="1" dirty="0"/>
          </a:p>
          <a:p>
            <a:endParaRPr lang="zh-CN" altLang="en-US" b="1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D7C64FC-C524-43C8-95DE-E9F52565C67A}"/>
              </a:ext>
            </a:extLst>
          </p:cNvPr>
          <p:cNvGrpSpPr/>
          <p:nvPr/>
        </p:nvGrpSpPr>
        <p:grpSpPr>
          <a:xfrm>
            <a:off x="3543248" y="4734764"/>
            <a:ext cx="1478489" cy="1364067"/>
            <a:chOff x="3710386" y="3838417"/>
            <a:chExt cx="1478489" cy="1364067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CF5B791-9F3E-4644-9194-7D195F583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9051" y="4431658"/>
              <a:ext cx="0" cy="77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87F5A22-9324-4E99-BA2C-360B1A88126D}"/>
                </a:ext>
              </a:extLst>
            </p:cNvPr>
            <p:cNvSpPr txBox="1"/>
            <p:nvPr/>
          </p:nvSpPr>
          <p:spPr>
            <a:xfrm>
              <a:off x="3710386" y="3838417"/>
              <a:ext cx="5373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 w="13462">
                    <a:solidFill>
                      <a:prstClr val="white"/>
                    </a:solidFill>
                    <a:prstDash val="solid"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>
                    <a:outerShdw dist="38100" dir="2700000" algn="bl" rotWithShape="0">
                      <a:srgbClr val="5B9BD5"/>
                    </a:outerShdw>
                  </a:effectLst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M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376E6D6-C276-4E44-BFA7-ED91B128E3D9}"/>
                </a:ext>
              </a:extLst>
            </p:cNvPr>
            <p:cNvSpPr txBox="1"/>
            <p:nvPr/>
          </p:nvSpPr>
          <p:spPr>
            <a:xfrm>
              <a:off x="4182111" y="3970780"/>
              <a:ext cx="1006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q=102</a:t>
              </a:r>
              <a:endParaRPr lang="zh-CN" altLang="en-US" b="1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22397D0-C727-47A0-A226-362D0932A1D9}"/>
              </a:ext>
            </a:extLst>
          </p:cNvPr>
          <p:cNvGrpSpPr/>
          <p:nvPr/>
        </p:nvGrpSpPr>
        <p:grpSpPr>
          <a:xfrm>
            <a:off x="4930324" y="4577163"/>
            <a:ext cx="2988852" cy="1524038"/>
            <a:chOff x="2826327" y="3698859"/>
            <a:chExt cx="2988852" cy="1524038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DAEA5E3-FA10-446B-9F96-8272E54A4F1E}"/>
                </a:ext>
              </a:extLst>
            </p:cNvPr>
            <p:cNvCxnSpPr/>
            <p:nvPr/>
          </p:nvCxnSpPr>
          <p:spPr>
            <a:xfrm flipV="1">
              <a:off x="2826327" y="4452072"/>
              <a:ext cx="471055" cy="770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9F20086-C4C2-4F17-A0DD-4BCEDB511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164" y="4449701"/>
              <a:ext cx="0" cy="77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DE94EECA-AC9E-4AA6-AF0E-4E724163F6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2947" y="4449701"/>
              <a:ext cx="466434" cy="770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6DF6A56-D4B2-484A-A9A4-C19640306F44}"/>
                </a:ext>
              </a:extLst>
            </p:cNvPr>
            <p:cNvSpPr/>
            <p:nvPr/>
          </p:nvSpPr>
          <p:spPr>
            <a:xfrm>
              <a:off x="3352799" y="3846749"/>
              <a:ext cx="184731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zh-CN" alt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29" name="左大括号 28">
              <a:extLst>
                <a:ext uri="{FF2B5EF4-FFF2-40B4-BE49-F238E27FC236}">
                  <a16:creationId xmlns:a16="http://schemas.microsoft.com/office/drawing/2014/main" id="{59C420D2-4676-4839-808B-1DD31F5EBBF9}"/>
                </a:ext>
              </a:extLst>
            </p:cNvPr>
            <p:cNvSpPr/>
            <p:nvPr/>
          </p:nvSpPr>
          <p:spPr>
            <a:xfrm>
              <a:off x="3597565" y="3698859"/>
              <a:ext cx="288098" cy="942109"/>
            </a:xfrm>
            <a:prstGeom prst="leftBrace">
              <a:avLst>
                <a:gd name="adj1" fmla="val 66040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0B244D0-A50F-4E46-AFD1-A375492B027E}"/>
                </a:ext>
              </a:extLst>
            </p:cNvPr>
            <p:cNvSpPr txBox="1"/>
            <p:nvPr/>
          </p:nvSpPr>
          <p:spPr>
            <a:xfrm>
              <a:off x="3741614" y="3782290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B.Truelist</a:t>
              </a:r>
              <a:r>
                <a:rPr lang="en-US" altLang="zh-CN" b="1" dirty="0"/>
                <a:t> = { 102 }</a:t>
              </a:r>
              <a:endParaRPr lang="zh-CN" altLang="en-US" b="1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DF3DCAE-61EA-4ABA-B9F9-434C0E1E6EB9}"/>
                </a:ext>
              </a:extLst>
            </p:cNvPr>
            <p:cNvSpPr txBox="1"/>
            <p:nvPr/>
          </p:nvSpPr>
          <p:spPr>
            <a:xfrm>
              <a:off x="3741614" y="4169913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B.Falselist</a:t>
              </a:r>
              <a:r>
                <a:rPr lang="en-US" altLang="zh-CN" b="1" dirty="0"/>
                <a:t> = { 103 }</a:t>
              </a:r>
              <a:endParaRPr lang="zh-CN" altLang="en-US" b="1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6A2DD10-C66E-4189-BBD8-4B83D3254916}"/>
              </a:ext>
            </a:extLst>
          </p:cNvPr>
          <p:cNvGrpSpPr/>
          <p:nvPr/>
        </p:nvGrpSpPr>
        <p:grpSpPr>
          <a:xfrm>
            <a:off x="7906955" y="4693112"/>
            <a:ext cx="1471227" cy="1389522"/>
            <a:chOff x="3717648" y="3812962"/>
            <a:chExt cx="1471227" cy="1389522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469228E5-8061-427C-978A-4DDA30ACCF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9051" y="4431658"/>
              <a:ext cx="0" cy="77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B13DE82-33E7-4261-B6A8-F443BF144F16}"/>
                </a:ext>
              </a:extLst>
            </p:cNvPr>
            <p:cNvSpPr txBox="1"/>
            <p:nvPr/>
          </p:nvSpPr>
          <p:spPr>
            <a:xfrm>
              <a:off x="3717648" y="3812962"/>
              <a:ext cx="53733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M</a:t>
              </a:r>
              <a:endPara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677596B-F5CA-40C6-832F-8EA69408656F}"/>
                </a:ext>
              </a:extLst>
            </p:cNvPr>
            <p:cNvSpPr txBox="1"/>
            <p:nvPr/>
          </p:nvSpPr>
          <p:spPr>
            <a:xfrm>
              <a:off x="4182111" y="3970780"/>
              <a:ext cx="1006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q=104</a:t>
              </a:r>
              <a:endParaRPr lang="zh-CN" altLang="en-US" b="1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90FF479-A203-4182-9A6D-7B18202E9609}"/>
              </a:ext>
            </a:extLst>
          </p:cNvPr>
          <p:cNvGrpSpPr/>
          <p:nvPr/>
        </p:nvGrpSpPr>
        <p:grpSpPr>
          <a:xfrm>
            <a:off x="8767081" y="4577163"/>
            <a:ext cx="2988852" cy="1524038"/>
            <a:chOff x="2826327" y="3698859"/>
            <a:chExt cx="2988852" cy="1524038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55AD4D5-E28F-4B0A-93D5-89088C2D80AB}"/>
                </a:ext>
              </a:extLst>
            </p:cNvPr>
            <p:cNvCxnSpPr/>
            <p:nvPr/>
          </p:nvCxnSpPr>
          <p:spPr>
            <a:xfrm flipV="1">
              <a:off x="2826327" y="4452072"/>
              <a:ext cx="471055" cy="770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A9FADFB0-7682-48DB-86E7-AE5D3DD7C5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164" y="4449701"/>
              <a:ext cx="0" cy="77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C51781C1-BBE5-4D79-B3D0-A38ADE6740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2947" y="4449701"/>
              <a:ext cx="466434" cy="770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FB8D2AB-DBDC-42FC-8982-18517122AD3B}"/>
                </a:ext>
              </a:extLst>
            </p:cNvPr>
            <p:cNvSpPr/>
            <p:nvPr/>
          </p:nvSpPr>
          <p:spPr>
            <a:xfrm>
              <a:off x="3205969" y="3818299"/>
              <a:ext cx="494046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B</a:t>
              </a:r>
              <a:endPara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42" name="左大括号 41">
              <a:extLst>
                <a:ext uri="{FF2B5EF4-FFF2-40B4-BE49-F238E27FC236}">
                  <a16:creationId xmlns:a16="http://schemas.microsoft.com/office/drawing/2014/main" id="{D3EF72A1-617C-42DD-B3E0-52F2A579B493}"/>
                </a:ext>
              </a:extLst>
            </p:cNvPr>
            <p:cNvSpPr/>
            <p:nvPr/>
          </p:nvSpPr>
          <p:spPr>
            <a:xfrm>
              <a:off x="3597565" y="3698859"/>
              <a:ext cx="288098" cy="942109"/>
            </a:xfrm>
            <a:prstGeom prst="leftBrace">
              <a:avLst>
                <a:gd name="adj1" fmla="val 66040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9928366-F5A7-4E93-9D4C-8B8ECFF35957}"/>
                </a:ext>
              </a:extLst>
            </p:cNvPr>
            <p:cNvSpPr txBox="1"/>
            <p:nvPr/>
          </p:nvSpPr>
          <p:spPr>
            <a:xfrm>
              <a:off x="3741614" y="3782290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B.Truelist</a:t>
              </a:r>
              <a:r>
                <a:rPr lang="en-US" altLang="zh-CN" b="1" dirty="0"/>
                <a:t> = { 104 }</a:t>
              </a:r>
              <a:endParaRPr lang="zh-CN" altLang="en-US" b="1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4575E5D-74C4-4C40-B3F6-8BA16FDB1541}"/>
                </a:ext>
              </a:extLst>
            </p:cNvPr>
            <p:cNvSpPr txBox="1"/>
            <p:nvPr/>
          </p:nvSpPr>
          <p:spPr>
            <a:xfrm>
              <a:off x="3741614" y="4169913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B.Falselist</a:t>
              </a:r>
              <a:r>
                <a:rPr lang="en-US" altLang="zh-CN" b="1" dirty="0"/>
                <a:t> = { 105 }</a:t>
              </a:r>
              <a:endParaRPr lang="zh-CN" altLang="en-US" b="1" dirty="0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ABEB1C38-9BDF-4CF9-8556-F5A8E046C2BD}"/>
              </a:ext>
            </a:extLst>
          </p:cNvPr>
          <p:cNvSpPr/>
          <p:nvPr/>
        </p:nvSpPr>
        <p:spPr>
          <a:xfrm>
            <a:off x="5278366" y="4687789"/>
            <a:ext cx="5462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5BC77AE-9FDB-4623-9FC3-FD628234B9B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551471" y="3786452"/>
            <a:ext cx="1632460" cy="901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ACD7029-6B2E-40EE-BAA2-9A678FD90A1C}"/>
              </a:ext>
            </a:extLst>
          </p:cNvPr>
          <p:cNvCxnSpPr>
            <a:cxnSpLocks/>
          </p:cNvCxnSpPr>
          <p:nvPr/>
        </p:nvCxnSpPr>
        <p:spPr>
          <a:xfrm flipV="1">
            <a:off x="7452573" y="3905416"/>
            <a:ext cx="8230" cy="2041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FB4CFDB-B1EE-403B-8402-6C0730F45496}"/>
              </a:ext>
            </a:extLst>
          </p:cNvPr>
          <p:cNvCxnSpPr>
            <a:cxnSpLocks/>
          </p:cNvCxnSpPr>
          <p:nvPr/>
        </p:nvCxnSpPr>
        <p:spPr>
          <a:xfrm flipH="1" flipV="1">
            <a:off x="7721307" y="3905416"/>
            <a:ext cx="466511" cy="787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055BEC3-F024-4A60-8C48-E145C13DE41C}"/>
              </a:ext>
            </a:extLst>
          </p:cNvPr>
          <p:cNvCxnSpPr>
            <a:cxnSpLocks/>
          </p:cNvCxnSpPr>
          <p:nvPr/>
        </p:nvCxnSpPr>
        <p:spPr>
          <a:xfrm flipH="1" flipV="1">
            <a:off x="7940211" y="3783597"/>
            <a:ext cx="1433025" cy="904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0B1B23B2-A275-4B5C-851A-9B6EFA0FCCA1}"/>
              </a:ext>
            </a:extLst>
          </p:cNvPr>
          <p:cNvSpPr txBox="1"/>
          <p:nvPr/>
        </p:nvSpPr>
        <p:spPr>
          <a:xfrm>
            <a:off x="7133727" y="3295058"/>
            <a:ext cx="6376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endParaRPr kumimoji="0" lang="zh-CN" altLang="en-US" sz="36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5B9BD5"/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E4D0127-8C15-47C6-AECD-49D990532B42}"/>
              </a:ext>
            </a:extLst>
          </p:cNvPr>
          <p:cNvGrpSpPr/>
          <p:nvPr/>
        </p:nvGrpSpPr>
        <p:grpSpPr>
          <a:xfrm>
            <a:off x="7523414" y="2924840"/>
            <a:ext cx="3255422" cy="942109"/>
            <a:chOff x="3597565" y="3698859"/>
            <a:chExt cx="3255422" cy="942109"/>
          </a:xfrm>
        </p:grpSpPr>
        <p:sp>
          <p:nvSpPr>
            <p:cNvPr id="61" name="左大括号 60">
              <a:extLst>
                <a:ext uri="{FF2B5EF4-FFF2-40B4-BE49-F238E27FC236}">
                  <a16:creationId xmlns:a16="http://schemas.microsoft.com/office/drawing/2014/main" id="{7A88A89B-1F30-477A-B84D-94D24177E26A}"/>
                </a:ext>
              </a:extLst>
            </p:cNvPr>
            <p:cNvSpPr/>
            <p:nvPr/>
          </p:nvSpPr>
          <p:spPr>
            <a:xfrm>
              <a:off x="3597565" y="3698859"/>
              <a:ext cx="288098" cy="942109"/>
            </a:xfrm>
            <a:prstGeom prst="leftBrace">
              <a:avLst>
                <a:gd name="adj1" fmla="val 66040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0AC9824-3BDC-45F4-9B2E-318B4CB490CA}"/>
                </a:ext>
              </a:extLst>
            </p:cNvPr>
            <p:cNvSpPr txBox="1"/>
            <p:nvPr/>
          </p:nvSpPr>
          <p:spPr>
            <a:xfrm>
              <a:off x="3741614" y="3782290"/>
              <a:ext cx="3111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B.Truelist</a:t>
              </a:r>
              <a:r>
                <a:rPr lang="en-US" altLang="zh-CN" b="1" dirty="0"/>
                <a:t> = { 102,104 }</a:t>
              </a:r>
              <a:endParaRPr lang="zh-CN" altLang="en-US" b="1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17F2717-7FC2-4F11-8DEC-018AB596A02F}"/>
                </a:ext>
              </a:extLst>
            </p:cNvPr>
            <p:cNvSpPr txBox="1"/>
            <p:nvPr/>
          </p:nvSpPr>
          <p:spPr>
            <a:xfrm>
              <a:off x="3741614" y="4169913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B.Falselist</a:t>
              </a:r>
              <a:r>
                <a:rPr lang="en-US" altLang="zh-CN" b="1" dirty="0"/>
                <a:t> = { 105 }</a:t>
              </a:r>
              <a:endParaRPr lang="zh-CN" altLang="en-US" b="1" dirty="0"/>
            </a:p>
          </p:txBody>
        </p:sp>
      </p:grpSp>
      <p:sp>
        <p:nvSpPr>
          <p:cNvPr id="48" name="Rectangle 3">
            <a:extLst>
              <a:ext uri="{FF2B5EF4-FFF2-40B4-BE49-F238E27FC236}">
                <a16:creationId xmlns:a16="http://schemas.microsoft.com/office/drawing/2014/main" id="{E5BFF774-2977-4503-8FB7-7B43EFE91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75" y="-1202478"/>
            <a:ext cx="7029881" cy="285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36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068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099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132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and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B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merge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backpatch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M.quad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41D4C8A-C2F9-4823-86E3-03DF58E88A9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184980" y="3429000"/>
            <a:ext cx="1040057" cy="1296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89998BB-2A9C-4CCA-9B0F-FFF5CFE09858}"/>
              </a:ext>
            </a:extLst>
          </p:cNvPr>
          <p:cNvCxnSpPr>
            <a:cxnSpLocks/>
          </p:cNvCxnSpPr>
          <p:nvPr/>
        </p:nvCxnSpPr>
        <p:spPr>
          <a:xfrm flipH="1" flipV="1">
            <a:off x="2767275" y="3429000"/>
            <a:ext cx="1056361" cy="1419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4166504-E9F0-4721-AB98-4AE73A27BF12}"/>
              </a:ext>
            </a:extLst>
          </p:cNvPr>
          <p:cNvCxnSpPr>
            <a:cxnSpLocks/>
            <a:stCxn id="55" idx="1"/>
            <a:endCxn id="60" idx="3"/>
          </p:cNvCxnSpPr>
          <p:nvPr/>
        </p:nvCxnSpPr>
        <p:spPr>
          <a:xfrm flipH="1" flipV="1">
            <a:off x="2767275" y="3174384"/>
            <a:ext cx="4366452" cy="443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2AED32C-EDB1-484B-B790-2819EA0A7C4A}"/>
              </a:ext>
            </a:extLst>
          </p:cNvPr>
          <p:cNvCxnSpPr>
            <a:cxnSpLocks/>
          </p:cNvCxnSpPr>
          <p:nvPr/>
        </p:nvCxnSpPr>
        <p:spPr>
          <a:xfrm flipH="1" flipV="1">
            <a:off x="2474175" y="3475342"/>
            <a:ext cx="797326" cy="2516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AA08E70B-8621-4330-AF96-CE1045521F12}"/>
              </a:ext>
            </a:extLst>
          </p:cNvPr>
          <p:cNvSpPr/>
          <p:nvPr/>
        </p:nvSpPr>
        <p:spPr>
          <a:xfrm>
            <a:off x="2273230" y="2820441"/>
            <a:ext cx="4940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  <a:endParaRPr lang="zh-CN" alt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62B9B82-C568-4BFF-A7F9-22D3D72D8EB8}"/>
              </a:ext>
            </a:extLst>
          </p:cNvPr>
          <p:cNvGrpSpPr/>
          <p:nvPr/>
        </p:nvGrpSpPr>
        <p:grpSpPr>
          <a:xfrm>
            <a:off x="2734238" y="2430475"/>
            <a:ext cx="3177035" cy="756955"/>
            <a:chOff x="3741614" y="3782290"/>
            <a:chExt cx="3177035" cy="756955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3D5030AB-18F6-442D-A515-C27B7D532924}"/>
                </a:ext>
              </a:extLst>
            </p:cNvPr>
            <p:cNvSpPr txBox="1"/>
            <p:nvPr/>
          </p:nvSpPr>
          <p:spPr>
            <a:xfrm>
              <a:off x="3741614" y="3782290"/>
              <a:ext cx="3111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B.Truelist</a:t>
              </a:r>
              <a:r>
                <a:rPr lang="en-US" altLang="zh-CN" b="1" dirty="0"/>
                <a:t> = { 102,104 }</a:t>
              </a:r>
              <a:endParaRPr lang="zh-CN" altLang="en-US" b="1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62280E4E-8D22-41EB-A194-C8D28E4417C1}"/>
                </a:ext>
              </a:extLst>
            </p:cNvPr>
            <p:cNvSpPr txBox="1"/>
            <p:nvPr/>
          </p:nvSpPr>
          <p:spPr>
            <a:xfrm>
              <a:off x="3741614" y="4169913"/>
              <a:ext cx="3177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B.Falselist</a:t>
              </a:r>
              <a:r>
                <a:rPr lang="en-US" altLang="zh-CN" b="1" dirty="0"/>
                <a:t> = { 101,105 }</a:t>
              </a:r>
              <a:endParaRPr lang="zh-CN" altLang="en-US" b="1" dirty="0"/>
            </a:p>
          </p:txBody>
        </p:sp>
      </p:grpSp>
      <p:sp>
        <p:nvSpPr>
          <p:cNvPr id="69" name="左大括号 68">
            <a:extLst>
              <a:ext uri="{FF2B5EF4-FFF2-40B4-BE49-F238E27FC236}">
                <a16:creationId xmlns:a16="http://schemas.microsoft.com/office/drawing/2014/main" id="{96A0BADC-46DF-47AD-A4DB-EBBEB38AA9EB}"/>
              </a:ext>
            </a:extLst>
          </p:cNvPr>
          <p:cNvSpPr/>
          <p:nvPr/>
        </p:nvSpPr>
        <p:spPr>
          <a:xfrm>
            <a:off x="2573806" y="2431510"/>
            <a:ext cx="288098" cy="942109"/>
          </a:xfrm>
          <a:prstGeom prst="leftBrace">
            <a:avLst>
              <a:gd name="adj1" fmla="val 6604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39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EA075-A8ED-4EA3-ACBB-F370AB068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4618"/>
            <a:ext cx="9144000" cy="3177454"/>
          </a:xfrm>
        </p:spPr>
        <p:txBody>
          <a:bodyPr>
            <a:normAutofit/>
          </a:bodyPr>
          <a:lstStyle/>
          <a:p>
            <a:pPr algn="l"/>
            <a:br>
              <a:rPr lang="en-US" altLang="zh-CN" sz="3200" kern="1200" dirty="0">
                <a:solidFill>
                  <a:prstClr val="black"/>
                </a:solidFill>
                <a:ea typeface="华文楷体" panose="02010600040101010101" pitchFamily="2" charset="-122"/>
              </a:rPr>
            </a:br>
            <a:br>
              <a:rPr lang="en-US" altLang="zh-CN" sz="3200" kern="1200" dirty="0">
                <a:solidFill>
                  <a:prstClr val="black"/>
                </a:solidFill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358A63-F0D8-4FF3-9949-9AC31BF5B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706" y="5997591"/>
            <a:ext cx="10171256" cy="729817"/>
          </a:xfrm>
        </p:spPr>
        <p:txBody>
          <a:bodyPr/>
          <a:lstStyle/>
          <a:p>
            <a:pPr algn="l"/>
            <a:r>
              <a:rPr lang="en-US" altLang="zh-CN" sz="4000" b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== b      &amp;&amp;      ( c == d       ||       e == f )</a:t>
            </a:r>
          </a:p>
          <a:p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785BA78-C137-4CF1-9052-9302B0F1D903}"/>
              </a:ext>
            </a:extLst>
          </p:cNvPr>
          <p:cNvGrpSpPr/>
          <p:nvPr/>
        </p:nvGrpSpPr>
        <p:grpSpPr>
          <a:xfrm>
            <a:off x="566142" y="4577163"/>
            <a:ext cx="2988852" cy="1524038"/>
            <a:chOff x="2826327" y="3698859"/>
            <a:chExt cx="2988852" cy="1524038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A0C27990-F811-43CF-B1A3-33452757ADE4}"/>
                </a:ext>
              </a:extLst>
            </p:cNvPr>
            <p:cNvCxnSpPr/>
            <p:nvPr/>
          </p:nvCxnSpPr>
          <p:spPr>
            <a:xfrm flipV="1">
              <a:off x="2826327" y="4452072"/>
              <a:ext cx="471055" cy="770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1C1D1FE-194C-4E30-8530-9DCFDDA37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164" y="4449701"/>
              <a:ext cx="0" cy="77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56CE21C8-1B4F-461B-BE81-9C30461108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2947" y="4449701"/>
              <a:ext cx="466434" cy="770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1D848AC-E4BD-44AE-BD8A-85803528B657}"/>
                </a:ext>
              </a:extLst>
            </p:cNvPr>
            <p:cNvSpPr/>
            <p:nvPr/>
          </p:nvSpPr>
          <p:spPr>
            <a:xfrm>
              <a:off x="3213371" y="3846749"/>
              <a:ext cx="463588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B</a:t>
              </a:r>
              <a:endParaRPr lang="zh-CN" alt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14" name="左大括号 13">
              <a:extLst>
                <a:ext uri="{FF2B5EF4-FFF2-40B4-BE49-F238E27FC236}">
                  <a16:creationId xmlns:a16="http://schemas.microsoft.com/office/drawing/2014/main" id="{848A72C8-C93D-4017-BB16-ACE0CBAE2712}"/>
                </a:ext>
              </a:extLst>
            </p:cNvPr>
            <p:cNvSpPr/>
            <p:nvPr/>
          </p:nvSpPr>
          <p:spPr>
            <a:xfrm>
              <a:off x="3597565" y="3698859"/>
              <a:ext cx="288098" cy="942109"/>
            </a:xfrm>
            <a:prstGeom prst="leftBrace">
              <a:avLst>
                <a:gd name="adj1" fmla="val 66040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4E5DD2E-3825-4552-BE87-F982749245B2}"/>
                </a:ext>
              </a:extLst>
            </p:cNvPr>
            <p:cNvSpPr txBox="1"/>
            <p:nvPr/>
          </p:nvSpPr>
          <p:spPr>
            <a:xfrm>
              <a:off x="3741614" y="3782290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B.Truelist</a:t>
              </a:r>
              <a:r>
                <a:rPr lang="en-US" altLang="zh-CN" b="1" dirty="0"/>
                <a:t> = { 100 }</a:t>
              </a:r>
              <a:endParaRPr lang="zh-CN" altLang="en-US" b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98BA24E-CA91-4F4C-AB87-E785E3C945DB}"/>
                </a:ext>
              </a:extLst>
            </p:cNvPr>
            <p:cNvSpPr txBox="1"/>
            <p:nvPr/>
          </p:nvSpPr>
          <p:spPr>
            <a:xfrm>
              <a:off x="3741614" y="4169913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B.Falselist</a:t>
              </a:r>
              <a:r>
                <a:rPr lang="en-US" altLang="zh-CN" b="1" dirty="0"/>
                <a:t> = { 101 }</a:t>
              </a:r>
              <a:endParaRPr lang="zh-CN" altLang="en-US" b="1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B4DAB6AA-0596-4E94-9C12-79A3E1E2501A}"/>
              </a:ext>
            </a:extLst>
          </p:cNvPr>
          <p:cNvSpPr txBox="1"/>
          <p:nvPr/>
        </p:nvSpPr>
        <p:spPr>
          <a:xfrm>
            <a:off x="8423564" y="295387"/>
            <a:ext cx="3332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100:  if  a == b : </a:t>
            </a:r>
            <a:r>
              <a:rPr lang="en-US" altLang="zh-CN" b="1" dirty="0" err="1"/>
              <a:t>goto</a:t>
            </a:r>
            <a:r>
              <a:rPr lang="en-US" altLang="zh-CN" b="1" dirty="0"/>
              <a:t> </a:t>
            </a:r>
            <a:r>
              <a:rPr lang="en-US" altLang="zh-CN" b="1" u="sng" dirty="0"/>
              <a:t>102</a:t>
            </a:r>
          </a:p>
          <a:p>
            <a:r>
              <a:rPr lang="en-US" altLang="zh-CN" b="1" dirty="0"/>
              <a:t>101:  </a:t>
            </a:r>
            <a:r>
              <a:rPr lang="en-US" altLang="zh-CN" b="1" dirty="0" err="1"/>
              <a:t>goto</a:t>
            </a:r>
            <a:r>
              <a:rPr lang="en-US" altLang="zh-CN" b="1" dirty="0"/>
              <a:t> __</a:t>
            </a:r>
          </a:p>
          <a:p>
            <a:r>
              <a:rPr lang="en-US" altLang="zh-CN" b="1" dirty="0"/>
              <a:t>102:  if  c == d : </a:t>
            </a:r>
            <a:r>
              <a:rPr lang="en-US" altLang="zh-CN" b="1" dirty="0" err="1"/>
              <a:t>goto</a:t>
            </a:r>
            <a:r>
              <a:rPr lang="en-US" altLang="zh-CN" b="1" dirty="0"/>
              <a:t> __</a:t>
            </a:r>
          </a:p>
          <a:p>
            <a:r>
              <a:rPr lang="en-US" altLang="zh-CN" b="1" dirty="0"/>
              <a:t>103:  </a:t>
            </a:r>
            <a:r>
              <a:rPr lang="en-US" altLang="zh-CN" b="1" dirty="0" err="1"/>
              <a:t>goto</a:t>
            </a:r>
            <a:r>
              <a:rPr lang="en-US" altLang="zh-CN" b="1" dirty="0"/>
              <a:t> </a:t>
            </a:r>
            <a:r>
              <a:rPr lang="en-US" altLang="zh-CN" b="1" u="sng" dirty="0"/>
              <a:t>104</a:t>
            </a:r>
          </a:p>
          <a:p>
            <a:r>
              <a:rPr lang="en-US" altLang="zh-CN" b="1" dirty="0"/>
              <a:t>104:  if  e == f : </a:t>
            </a:r>
            <a:r>
              <a:rPr lang="en-US" altLang="zh-CN" b="1" dirty="0" err="1"/>
              <a:t>goto</a:t>
            </a:r>
            <a:r>
              <a:rPr lang="en-US" altLang="zh-CN" b="1" dirty="0"/>
              <a:t> __</a:t>
            </a:r>
          </a:p>
          <a:p>
            <a:r>
              <a:rPr lang="en-US" altLang="zh-CN" b="1" dirty="0"/>
              <a:t>105:  </a:t>
            </a:r>
            <a:r>
              <a:rPr lang="en-US" altLang="zh-CN" b="1" dirty="0" err="1"/>
              <a:t>goto</a:t>
            </a:r>
            <a:r>
              <a:rPr lang="en-US" altLang="zh-CN" b="1" dirty="0"/>
              <a:t> __</a:t>
            </a:r>
            <a:endParaRPr lang="zh-CN" altLang="en-US" b="1" dirty="0"/>
          </a:p>
          <a:p>
            <a:endParaRPr lang="zh-CN" altLang="en-US" b="1" dirty="0"/>
          </a:p>
          <a:p>
            <a:endParaRPr lang="zh-CN" altLang="en-US" b="1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D7C64FC-C524-43C8-95DE-E9F52565C67A}"/>
              </a:ext>
            </a:extLst>
          </p:cNvPr>
          <p:cNvGrpSpPr/>
          <p:nvPr/>
        </p:nvGrpSpPr>
        <p:grpSpPr>
          <a:xfrm>
            <a:off x="3543248" y="4734764"/>
            <a:ext cx="1478489" cy="1364067"/>
            <a:chOff x="3710386" y="3838417"/>
            <a:chExt cx="1478489" cy="1364067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CF5B791-9F3E-4644-9194-7D195F583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9051" y="4431658"/>
              <a:ext cx="0" cy="77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87F5A22-9324-4E99-BA2C-360B1A88126D}"/>
                </a:ext>
              </a:extLst>
            </p:cNvPr>
            <p:cNvSpPr txBox="1"/>
            <p:nvPr/>
          </p:nvSpPr>
          <p:spPr>
            <a:xfrm>
              <a:off x="3710386" y="3838417"/>
              <a:ext cx="5373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 w="13462">
                    <a:solidFill>
                      <a:prstClr val="white"/>
                    </a:solidFill>
                    <a:prstDash val="solid"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>
                    <a:outerShdw dist="38100" dir="2700000" algn="bl" rotWithShape="0">
                      <a:srgbClr val="5B9BD5"/>
                    </a:outerShdw>
                  </a:effectLst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M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376E6D6-C276-4E44-BFA7-ED91B128E3D9}"/>
                </a:ext>
              </a:extLst>
            </p:cNvPr>
            <p:cNvSpPr txBox="1"/>
            <p:nvPr/>
          </p:nvSpPr>
          <p:spPr>
            <a:xfrm>
              <a:off x="4182111" y="3970780"/>
              <a:ext cx="1006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q=102</a:t>
              </a:r>
              <a:endParaRPr lang="zh-CN" altLang="en-US" b="1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22397D0-C727-47A0-A226-362D0932A1D9}"/>
              </a:ext>
            </a:extLst>
          </p:cNvPr>
          <p:cNvGrpSpPr/>
          <p:nvPr/>
        </p:nvGrpSpPr>
        <p:grpSpPr>
          <a:xfrm>
            <a:off x="4930324" y="4577163"/>
            <a:ext cx="2988852" cy="1524038"/>
            <a:chOff x="2826327" y="3698859"/>
            <a:chExt cx="2988852" cy="1524038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DAEA5E3-FA10-446B-9F96-8272E54A4F1E}"/>
                </a:ext>
              </a:extLst>
            </p:cNvPr>
            <p:cNvCxnSpPr/>
            <p:nvPr/>
          </p:nvCxnSpPr>
          <p:spPr>
            <a:xfrm flipV="1">
              <a:off x="2826327" y="4452072"/>
              <a:ext cx="471055" cy="770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9F20086-C4C2-4F17-A0DD-4BCEDB511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164" y="4449701"/>
              <a:ext cx="0" cy="77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DE94EECA-AC9E-4AA6-AF0E-4E724163F6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2947" y="4449701"/>
              <a:ext cx="466434" cy="770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6DF6A56-D4B2-484A-A9A4-C19640306F44}"/>
                </a:ext>
              </a:extLst>
            </p:cNvPr>
            <p:cNvSpPr/>
            <p:nvPr/>
          </p:nvSpPr>
          <p:spPr>
            <a:xfrm>
              <a:off x="3352799" y="3846749"/>
              <a:ext cx="184731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zh-CN" alt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29" name="左大括号 28">
              <a:extLst>
                <a:ext uri="{FF2B5EF4-FFF2-40B4-BE49-F238E27FC236}">
                  <a16:creationId xmlns:a16="http://schemas.microsoft.com/office/drawing/2014/main" id="{59C420D2-4676-4839-808B-1DD31F5EBBF9}"/>
                </a:ext>
              </a:extLst>
            </p:cNvPr>
            <p:cNvSpPr/>
            <p:nvPr/>
          </p:nvSpPr>
          <p:spPr>
            <a:xfrm>
              <a:off x="3597565" y="3698859"/>
              <a:ext cx="288098" cy="942109"/>
            </a:xfrm>
            <a:prstGeom prst="leftBrace">
              <a:avLst>
                <a:gd name="adj1" fmla="val 66040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0B244D0-A50F-4E46-AFD1-A375492B027E}"/>
                </a:ext>
              </a:extLst>
            </p:cNvPr>
            <p:cNvSpPr txBox="1"/>
            <p:nvPr/>
          </p:nvSpPr>
          <p:spPr>
            <a:xfrm>
              <a:off x="3741614" y="3782290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B.Truelist</a:t>
              </a:r>
              <a:r>
                <a:rPr lang="en-US" altLang="zh-CN" b="1" dirty="0"/>
                <a:t> = { 102 }</a:t>
              </a:r>
              <a:endParaRPr lang="zh-CN" altLang="en-US" b="1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DF3DCAE-61EA-4ABA-B9F9-434C0E1E6EB9}"/>
                </a:ext>
              </a:extLst>
            </p:cNvPr>
            <p:cNvSpPr txBox="1"/>
            <p:nvPr/>
          </p:nvSpPr>
          <p:spPr>
            <a:xfrm>
              <a:off x="3741614" y="4169913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B.Falselist</a:t>
              </a:r>
              <a:r>
                <a:rPr lang="en-US" altLang="zh-CN" b="1" dirty="0"/>
                <a:t> = { 103 }</a:t>
              </a:r>
              <a:endParaRPr lang="zh-CN" altLang="en-US" b="1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6A2DD10-C66E-4189-BBD8-4B83D3254916}"/>
              </a:ext>
            </a:extLst>
          </p:cNvPr>
          <p:cNvGrpSpPr/>
          <p:nvPr/>
        </p:nvGrpSpPr>
        <p:grpSpPr>
          <a:xfrm>
            <a:off x="7906955" y="4693112"/>
            <a:ext cx="1471227" cy="1389522"/>
            <a:chOff x="3717648" y="3812962"/>
            <a:chExt cx="1471227" cy="1389522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469228E5-8061-427C-978A-4DDA30ACCF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9051" y="4431658"/>
              <a:ext cx="0" cy="77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B13DE82-33E7-4261-B6A8-F443BF144F16}"/>
                </a:ext>
              </a:extLst>
            </p:cNvPr>
            <p:cNvSpPr txBox="1"/>
            <p:nvPr/>
          </p:nvSpPr>
          <p:spPr>
            <a:xfrm>
              <a:off x="3717648" y="3812962"/>
              <a:ext cx="53733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M</a:t>
              </a:r>
              <a:endPara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677596B-F5CA-40C6-832F-8EA69408656F}"/>
                </a:ext>
              </a:extLst>
            </p:cNvPr>
            <p:cNvSpPr txBox="1"/>
            <p:nvPr/>
          </p:nvSpPr>
          <p:spPr>
            <a:xfrm>
              <a:off x="4182111" y="3970780"/>
              <a:ext cx="1006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q=104</a:t>
              </a:r>
              <a:endParaRPr lang="zh-CN" altLang="en-US" b="1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90FF479-A203-4182-9A6D-7B18202E9609}"/>
              </a:ext>
            </a:extLst>
          </p:cNvPr>
          <p:cNvGrpSpPr/>
          <p:nvPr/>
        </p:nvGrpSpPr>
        <p:grpSpPr>
          <a:xfrm>
            <a:off x="8767081" y="4577163"/>
            <a:ext cx="2988852" cy="1524038"/>
            <a:chOff x="2826327" y="3698859"/>
            <a:chExt cx="2988852" cy="1524038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55AD4D5-E28F-4B0A-93D5-89088C2D80AB}"/>
                </a:ext>
              </a:extLst>
            </p:cNvPr>
            <p:cNvCxnSpPr/>
            <p:nvPr/>
          </p:nvCxnSpPr>
          <p:spPr>
            <a:xfrm flipV="1">
              <a:off x="2826327" y="4452072"/>
              <a:ext cx="471055" cy="770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A9FADFB0-7682-48DB-86E7-AE5D3DD7C5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164" y="4449701"/>
              <a:ext cx="0" cy="77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C51781C1-BBE5-4D79-B3D0-A38ADE6740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2947" y="4449701"/>
              <a:ext cx="466434" cy="770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FB8D2AB-DBDC-42FC-8982-18517122AD3B}"/>
                </a:ext>
              </a:extLst>
            </p:cNvPr>
            <p:cNvSpPr/>
            <p:nvPr/>
          </p:nvSpPr>
          <p:spPr>
            <a:xfrm>
              <a:off x="3205969" y="3818299"/>
              <a:ext cx="494046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B</a:t>
              </a:r>
              <a:endPara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42" name="左大括号 41">
              <a:extLst>
                <a:ext uri="{FF2B5EF4-FFF2-40B4-BE49-F238E27FC236}">
                  <a16:creationId xmlns:a16="http://schemas.microsoft.com/office/drawing/2014/main" id="{D3EF72A1-617C-42DD-B3E0-52F2A579B493}"/>
                </a:ext>
              </a:extLst>
            </p:cNvPr>
            <p:cNvSpPr/>
            <p:nvPr/>
          </p:nvSpPr>
          <p:spPr>
            <a:xfrm>
              <a:off x="3597565" y="3698859"/>
              <a:ext cx="288098" cy="942109"/>
            </a:xfrm>
            <a:prstGeom prst="leftBrace">
              <a:avLst>
                <a:gd name="adj1" fmla="val 66040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9928366-F5A7-4E93-9D4C-8B8ECFF35957}"/>
                </a:ext>
              </a:extLst>
            </p:cNvPr>
            <p:cNvSpPr txBox="1"/>
            <p:nvPr/>
          </p:nvSpPr>
          <p:spPr>
            <a:xfrm>
              <a:off x="3741614" y="3782290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B.Truelist</a:t>
              </a:r>
              <a:r>
                <a:rPr lang="en-US" altLang="zh-CN" b="1" dirty="0"/>
                <a:t> = { 104 }</a:t>
              </a:r>
              <a:endParaRPr lang="zh-CN" altLang="en-US" b="1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4575E5D-74C4-4C40-B3F6-8BA16FDB1541}"/>
                </a:ext>
              </a:extLst>
            </p:cNvPr>
            <p:cNvSpPr txBox="1"/>
            <p:nvPr/>
          </p:nvSpPr>
          <p:spPr>
            <a:xfrm>
              <a:off x="3741614" y="4169913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B.Falselist</a:t>
              </a:r>
              <a:r>
                <a:rPr lang="en-US" altLang="zh-CN" b="1" dirty="0"/>
                <a:t> = { 105 }</a:t>
              </a:r>
              <a:endParaRPr lang="zh-CN" altLang="en-US" b="1" dirty="0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ABEB1C38-9BDF-4CF9-8556-F5A8E046C2BD}"/>
              </a:ext>
            </a:extLst>
          </p:cNvPr>
          <p:cNvSpPr/>
          <p:nvPr/>
        </p:nvSpPr>
        <p:spPr>
          <a:xfrm>
            <a:off x="5278366" y="4687789"/>
            <a:ext cx="5462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5BC77AE-9FDB-4623-9FC3-FD628234B9B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551471" y="3786452"/>
            <a:ext cx="1632460" cy="901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ACD7029-6B2E-40EE-BAA2-9A678FD90A1C}"/>
              </a:ext>
            </a:extLst>
          </p:cNvPr>
          <p:cNvCxnSpPr>
            <a:cxnSpLocks/>
          </p:cNvCxnSpPr>
          <p:nvPr/>
        </p:nvCxnSpPr>
        <p:spPr>
          <a:xfrm flipV="1">
            <a:off x="7452573" y="3905416"/>
            <a:ext cx="8230" cy="2041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FB4CFDB-B1EE-403B-8402-6C0730F45496}"/>
              </a:ext>
            </a:extLst>
          </p:cNvPr>
          <p:cNvCxnSpPr>
            <a:cxnSpLocks/>
          </p:cNvCxnSpPr>
          <p:nvPr/>
        </p:nvCxnSpPr>
        <p:spPr>
          <a:xfrm flipH="1" flipV="1">
            <a:off x="7721307" y="3905416"/>
            <a:ext cx="466511" cy="787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055BEC3-F024-4A60-8C48-E145C13DE41C}"/>
              </a:ext>
            </a:extLst>
          </p:cNvPr>
          <p:cNvCxnSpPr>
            <a:cxnSpLocks/>
          </p:cNvCxnSpPr>
          <p:nvPr/>
        </p:nvCxnSpPr>
        <p:spPr>
          <a:xfrm flipH="1" flipV="1">
            <a:off x="7940211" y="3783597"/>
            <a:ext cx="1433025" cy="904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0B1B23B2-A275-4B5C-851A-9B6EFA0FCCA1}"/>
              </a:ext>
            </a:extLst>
          </p:cNvPr>
          <p:cNvSpPr txBox="1"/>
          <p:nvPr/>
        </p:nvSpPr>
        <p:spPr>
          <a:xfrm>
            <a:off x="7133727" y="3295058"/>
            <a:ext cx="6376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endParaRPr kumimoji="0" lang="zh-CN" altLang="en-US" sz="36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5B9BD5"/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E4D0127-8C15-47C6-AECD-49D990532B42}"/>
              </a:ext>
            </a:extLst>
          </p:cNvPr>
          <p:cNvGrpSpPr/>
          <p:nvPr/>
        </p:nvGrpSpPr>
        <p:grpSpPr>
          <a:xfrm>
            <a:off x="7523414" y="2924840"/>
            <a:ext cx="3255422" cy="942109"/>
            <a:chOff x="3597565" y="3698859"/>
            <a:chExt cx="3255422" cy="942109"/>
          </a:xfrm>
        </p:grpSpPr>
        <p:sp>
          <p:nvSpPr>
            <p:cNvPr id="61" name="左大括号 60">
              <a:extLst>
                <a:ext uri="{FF2B5EF4-FFF2-40B4-BE49-F238E27FC236}">
                  <a16:creationId xmlns:a16="http://schemas.microsoft.com/office/drawing/2014/main" id="{7A88A89B-1F30-477A-B84D-94D24177E26A}"/>
                </a:ext>
              </a:extLst>
            </p:cNvPr>
            <p:cNvSpPr/>
            <p:nvPr/>
          </p:nvSpPr>
          <p:spPr>
            <a:xfrm>
              <a:off x="3597565" y="3698859"/>
              <a:ext cx="288098" cy="942109"/>
            </a:xfrm>
            <a:prstGeom prst="leftBrace">
              <a:avLst>
                <a:gd name="adj1" fmla="val 66040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0AC9824-3BDC-45F4-9B2E-318B4CB490CA}"/>
                </a:ext>
              </a:extLst>
            </p:cNvPr>
            <p:cNvSpPr txBox="1"/>
            <p:nvPr/>
          </p:nvSpPr>
          <p:spPr>
            <a:xfrm>
              <a:off x="3741614" y="3782290"/>
              <a:ext cx="3111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B.Truelist</a:t>
              </a:r>
              <a:r>
                <a:rPr lang="en-US" altLang="zh-CN" b="1" dirty="0"/>
                <a:t> = { 102,104 }</a:t>
              </a:r>
              <a:endParaRPr lang="zh-CN" altLang="en-US" b="1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17F2717-7FC2-4F11-8DEC-018AB596A02F}"/>
                </a:ext>
              </a:extLst>
            </p:cNvPr>
            <p:cNvSpPr txBox="1"/>
            <p:nvPr/>
          </p:nvSpPr>
          <p:spPr>
            <a:xfrm>
              <a:off x="3741614" y="4169913"/>
              <a:ext cx="207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B.Falselist</a:t>
              </a:r>
              <a:r>
                <a:rPr lang="en-US" altLang="zh-CN" b="1" dirty="0"/>
                <a:t> = { 105 }</a:t>
              </a:r>
              <a:endParaRPr lang="zh-CN" altLang="en-US" b="1" dirty="0"/>
            </a:p>
          </p:txBody>
        </p:sp>
      </p:grpSp>
      <p:sp>
        <p:nvSpPr>
          <p:cNvPr id="48" name="Rectangle 3">
            <a:extLst>
              <a:ext uri="{FF2B5EF4-FFF2-40B4-BE49-F238E27FC236}">
                <a16:creationId xmlns:a16="http://schemas.microsoft.com/office/drawing/2014/main" id="{E5BFF774-2977-4503-8FB7-7B43EFE91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75" y="-1202478"/>
            <a:ext cx="7029881" cy="285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36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068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099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132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and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B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B.truelist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0" lang="en-US" altLang="zh-CN" sz="2200" b="1" i="0" u="none" strike="noStrike" kern="1200" cap="none" spc="0" normalizeH="0" baseline="-30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B.falselist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merge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.falselist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	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backpatch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.truelist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M.quad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);</a:t>
            </a:r>
          </a:p>
          <a:p>
            <a:pPr marL="271463" marR="0" lvl="0" indent="-2714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41D4C8A-C2F9-4823-86E3-03DF58E88A9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184980" y="3429000"/>
            <a:ext cx="1040057" cy="1296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89998BB-2A9C-4CCA-9B0F-FFF5CFE09858}"/>
              </a:ext>
            </a:extLst>
          </p:cNvPr>
          <p:cNvCxnSpPr>
            <a:cxnSpLocks/>
          </p:cNvCxnSpPr>
          <p:nvPr/>
        </p:nvCxnSpPr>
        <p:spPr>
          <a:xfrm flipH="1" flipV="1">
            <a:off x="2767275" y="3429000"/>
            <a:ext cx="1056361" cy="1419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4166504-E9F0-4721-AB98-4AE73A27BF12}"/>
              </a:ext>
            </a:extLst>
          </p:cNvPr>
          <p:cNvCxnSpPr>
            <a:cxnSpLocks/>
            <a:stCxn id="55" idx="1"/>
            <a:endCxn id="60" idx="3"/>
          </p:cNvCxnSpPr>
          <p:nvPr/>
        </p:nvCxnSpPr>
        <p:spPr>
          <a:xfrm flipH="1" flipV="1">
            <a:off x="2767275" y="3174384"/>
            <a:ext cx="4366452" cy="443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2AED32C-EDB1-484B-B790-2819EA0A7C4A}"/>
              </a:ext>
            </a:extLst>
          </p:cNvPr>
          <p:cNvCxnSpPr>
            <a:cxnSpLocks/>
          </p:cNvCxnSpPr>
          <p:nvPr/>
        </p:nvCxnSpPr>
        <p:spPr>
          <a:xfrm flipH="1" flipV="1">
            <a:off x="2474175" y="3475342"/>
            <a:ext cx="797326" cy="2516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AA08E70B-8621-4330-AF96-CE1045521F12}"/>
              </a:ext>
            </a:extLst>
          </p:cNvPr>
          <p:cNvSpPr/>
          <p:nvPr/>
        </p:nvSpPr>
        <p:spPr>
          <a:xfrm>
            <a:off x="2273230" y="2820441"/>
            <a:ext cx="4940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  <a:endParaRPr lang="zh-CN" alt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62B9B82-C568-4BFF-A7F9-22D3D72D8EB8}"/>
              </a:ext>
            </a:extLst>
          </p:cNvPr>
          <p:cNvGrpSpPr/>
          <p:nvPr/>
        </p:nvGrpSpPr>
        <p:grpSpPr>
          <a:xfrm>
            <a:off x="2734238" y="2430475"/>
            <a:ext cx="3177035" cy="756955"/>
            <a:chOff x="3741614" y="3782290"/>
            <a:chExt cx="3177035" cy="756955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3D5030AB-18F6-442D-A515-C27B7D532924}"/>
                </a:ext>
              </a:extLst>
            </p:cNvPr>
            <p:cNvSpPr txBox="1"/>
            <p:nvPr/>
          </p:nvSpPr>
          <p:spPr>
            <a:xfrm>
              <a:off x="3741614" y="3782290"/>
              <a:ext cx="3111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B.Truelist</a:t>
              </a:r>
              <a:r>
                <a:rPr lang="en-US" altLang="zh-CN" b="1" dirty="0"/>
                <a:t> = { 102,104 }</a:t>
              </a:r>
              <a:endParaRPr lang="zh-CN" altLang="en-US" b="1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62280E4E-8D22-41EB-A194-C8D28E4417C1}"/>
                </a:ext>
              </a:extLst>
            </p:cNvPr>
            <p:cNvSpPr txBox="1"/>
            <p:nvPr/>
          </p:nvSpPr>
          <p:spPr>
            <a:xfrm>
              <a:off x="3741614" y="4169913"/>
              <a:ext cx="3177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B.Falselist</a:t>
              </a:r>
              <a:r>
                <a:rPr lang="en-US" altLang="zh-CN" b="1" dirty="0"/>
                <a:t> = { 101,105 }</a:t>
              </a:r>
              <a:endParaRPr lang="zh-CN" altLang="en-US" b="1" dirty="0"/>
            </a:p>
          </p:txBody>
        </p:sp>
      </p:grpSp>
      <p:sp>
        <p:nvSpPr>
          <p:cNvPr id="69" name="左大括号 68">
            <a:extLst>
              <a:ext uri="{FF2B5EF4-FFF2-40B4-BE49-F238E27FC236}">
                <a16:creationId xmlns:a16="http://schemas.microsoft.com/office/drawing/2014/main" id="{96A0BADC-46DF-47AD-A4DB-EBBEB38AA9EB}"/>
              </a:ext>
            </a:extLst>
          </p:cNvPr>
          <p:cNvSpPr/>
          <p:nvPr/>
        </p:nvSpPr>
        <p:spPr>
          <a:xfrm>
            <a:off x="2573806" y="2431510"/>
            <a:ext cx="288098" cy="942109"/>
          </a:xfrm>
          <a:prstGeom prst="leftBrace">
            <a:avLst>
              <a:gd name="adj1" fmla="val 6604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79F7C78-C341-44E8-8973-54279558AB85}"/>
              </a:ext>
            </a:extLst>
          </p:cNvPr>
          <p:cNvCxnSpPr/>
          <p:nvPr/>
        </p:nvCxnSpPr>
        <p:spPr>
          <a:xfrm flipH="1">
            <a:off x="7667463" y="720436"/>
            <a:ext cx="776823" cy="68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36A929C-7162-49FC-A881-E2B1E028DC1D}"/>
              </a:ext>
            </a:extLst>
          </p:cNvPr>
          <p:cNvCxnSpPr>
            <a:cxnSpLocks/>
          </p:cNvCxnSpPr>
          <p:nvPr/>
        </p:nvCxnSpPr>
        <p:spPr>
          <a:xfrm flipH="1" flipV="1">
            <a:off x="7667463" y="1487358"/>
            <a:ext cx="776824" cy="35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A104C2E9-C46A-4815-93C7-A5892412CABF}"/>
              </a:ext>
            </a:extLst>
          </p:cNvPr>
          <p:cNvSpPr txBox="1"/>
          <p:nvPr/>
        </p:nvSpPr>
        <p:spPr>
          <a:xfrm>
            <a:off x="6529606" y="1219261"/>
            <a:ext cx="1209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B.Falselist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9E916BF-37E4-4B0B-A386-4CF9CA65D2AD}"/>
              </a:ext>
            </a:extLst>
          </p:cNvPr>
          <p:cNvCxnSpPr>
            <a:cxnSpLocks/>
          </p:cNvCxnSpPr>
          <p:nvPr/>
        </p:nvCxnSpPr>
        <p:spPr>
          <a:xfrm>
            <a:off x="10989490" y="1086232"/>
            <a:ext cx="131092" cy="108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686D2C1-B779-44D7-9ECA-8D401A02F00E}"/>
              </a:ext>
            </a:extLst>
          </p:cNvPr>
          <p:cNvCxnSpPr>
            <a:cxnSpLocks/>
          </p:cNvCxnSpPr>
          <p:nvPr/>
        </p:nvCxnSpPr>
        <p:spPr>
          <a:xfrm>
            <a:off x="10992948" y="1581796"/>
            <a:ext cx="127634" cy="62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8A1A3C0C-D3BB-4A4C-A301-C9263410F4B0}"/>
              </a:ext>
            </a:extLst>
          </p:cNvPr>
          <p:cNvSpPr txBox="1"/>
          <p:nvPr/>
        </p:nvSpPr>
        <p:spPr>
          <a:xfrm>
            <a:off x="10668000" y="2128548"/>
            <a:ext cx="1154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B.Truelist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23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1232</Words>
  <Application>Microsoft Office PowerPoint</Application>
  <PresentationFormat>宽屏</PresentationFormat>
  <Paragraphs>226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Arial</vt:lpstr>
      <vt:lpstr>Symbol</vt:lpstr>
      <vt:lpstr>Times New Roman</vt:lpstr>
      <vt:lpstr>Wingdings</vt:lpstr>
      <vt:lpstr>Office 主题​​</vt:lpstr>
      <vt:lpstr>  使用SPOC讲义6.4节（回填）中的翻译方案翻译下列表达式。给出每个子表达式的truelist和falselist。你可以假设第一条被生成的指令的地址是100。 </vt:lpstr>
      <vt:lpstr>  </vt:lpstr>
      <vt:lpstr>  </vt:lpstr>
      <vt:lpstr>  </vt:lpstr>
      <vt:lpstr>  </vt:lpstr>
      <vt:lpstr>  </vt:lpstr>
      <vt:lpstr>  </vt:lpstr>
      <vt:lpstr>  </vt:lpstr>
      <vt:lpstr> 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使用SPOC讲义6.4节（回填）中的翻译方案翻译下列表达式。给出每个子表达式的truelist和falselist。你可以假设第一条被生成的指令的地址是100。 </dc:title>
  <dc:creator>正泽 刘</dc:creator>
  <cp:lastModifiedBy>正泽 刘</cp:lastModifiedBy>
  <cp:revision>10</cp:revision>
  <dcterms:created xsi:type="dcterms:W3CDTF">2021-04-21T07:09:38Z</dcterms:created>
  <dcterms:modified xsi:type="dcterms:W3CDTF">2021-04-21T14:14:29Z</dcterms:modified>
</cp:coreProperties>
</file>