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DD67-A760-B24B-9713-F49CAC1CD5FD}" type="datetimeFigureOut">
              <a:t>2021/4/22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CD506-FE77-8145-986C-059D49112D59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9810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1116">
              <a:defRPr/>
            </a:pP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讲增加一道习题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讲增加一道参数传递的习题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400F-177C-4236-BC7C-5112B38429B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567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1116">
              <a:defRPr/>
            </a:pP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讲增加一道习题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讲增加一道参数传递的习题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400F-177C-4236-BC7C-5112B38429B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79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A2DD7-CDF5-974E-9E4A-F2E87A6F4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5C6172-E898-8141-8243-DE44B01C6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0F9055-3AE6-7E4F-925E-B6F69EE0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E274-C071-B147-991A-BD500ADB9E09}" type="datetimeFigureOut">
              <a:t>2021/4/22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F9B14-F7E7-2F4E-B924-1433297A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A022B-BB73-5947-9BE1-548BEF1B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13DA-C14E-9C4C-9061-88258A7F9A0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57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B1828-2CC3-6E4E-8956-606BEE12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06BF33-B3C7-BF48-A45C-D252C6536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8DF7AA-FB41-7A41-B2B6-17BD30BB6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E274-C071-B147-991A-BD500ADB9E09}" type="datetimeFigureOut">
              <a:t>2021/4/22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F3113-8BE1-3549-9A0C-0B8F99AA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A55920-E2C7-094A-AC8A-B4F289D2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13DA-C14E-9C4C-9061-88258A7F9A0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814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139AB1-4F1D-034E-8DCA-08EE0C318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A92612-3220-0940-BC74-613E07988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6A6A6E-65A1-354E-B8D4-8687141C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E274-C071-B147-991A-BD500ADB9E09}" type="datetimeFigureOut">
              <a:t>2021/4/22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137411-1B28-8B4F-83E7-E8E6DE7A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B38B5B-AC46-5E4B-AB6A-005870A9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13DA-C14E-9C4C-9061-88258A7F9A0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951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717AE-8114-4745-9ACA-1E133CFBF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7360C-E844-C648-AC2E-8A6EEE8E6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355FAF-14D3-FD44-992B-09D3914E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E274-C071-B147-991A-BD500ADB9E09}" type="datetimeFigureOut">
              <a:t>2021/4/22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5EA14-EF39-224C-A926-5859FF38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ED72B7-5ABA-8545-B1F7-335CB3E3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13DA-C14E-9C4C-9061-88258A7F9A0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89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F8966-7A24-394C-A088-47EA53AC9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6A107C-F4F6-DA48-8167-9C767E1A2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DB6672-F572-0545-BF70-90E73E83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E274-C071-B147-991A-BD500ADB9E09}" type="datetimeFigureOut">
              <a:t>2021/4/22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33C38-41AA-584D-A6E8-2625EB7D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5E644-AC12-E94A-8CB6-9BD3CCD2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13DA-C14E-9C4C-9061-88258A7F9A0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08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13D74-159A-974E-8101-86E82C51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A3B4F-48E4-9B48-BA25-11403D8CC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E147F6-6321-214E-B283-5959C15CA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67E89-B4EC-C04D-88B5-74578618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E274-C071-B147-991A-BD500ADB9E09}" type="datetimeFigureOut">
              <a:t>2021/4/22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7FA92F-D5D3-9E4C-AB13-6917BD3DB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C4A5ED-8492-7745-A87B-41A87544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13DA-C14E-9C4C-9061-88258A7F9A0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668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3527A-D037-B444-AD82-A2A2AD67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F4EDAB-E1EC-734D-9694-1C54A81E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E8EC1D-7DB7-2146-8057-1BF30EA11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4DC3AE-8CEB-F147-83E7-0940DC803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350819-15E0-9B4D-9DE2-754826DA0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B4A8D9-A6F2-0944-9B64-11709180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E274-C071-B147-991A-BD500ADB9E09}" type="datetimeFigureOut">
              <a:t>2021/4/22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F04D89-4978-F84B-9242-593826E0D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7322CE-8DD7-9B4E-AE96-35DA8E54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13DA-C14E-9C4C-9061-88258A7F9A0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362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AD792-BD9D-1349-9E68-1C96AE56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065F5C-3393-9A47-8501-4F527996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E274-C071-B147-991A-BD500ADB9E09}" type="datetimeFigureOut">
              <a:t>2021/4/22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093304-A8D5-2C4B-A635-EAB5967E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BD6F95-5739-E345-9DFF-F36DD862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13DA-C14E-9C4C-9061-88258A7F9A0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958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75AAAF-640E-A442-8967-88848D0D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E274-C071-B147-991A-BD500ADB9E09}" type="datetimeFigureOut">
              <a:t>2021/4/22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E82978-6CB7-1D49-A18D-F924085B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572B65-1721-2346-99EC-1EC5C35B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13DA-C14E-9C4C-9061-88258A7F9A0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710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875A3-273A-9842-B881-047DF1C85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2B7C7-FE4A-D645-BECD-0CDD38887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15631A-0B22-AA43-937E-5465BF06D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086D82-03E9-C244-82DA-C9BCAF0C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E274-C071-B147-991A-BD500ADB9E09}" type="datetimeFigureOut">
              <a:t>2021/4/22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F89B4C-5082-124F-9AC1-F1AB81CA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1D68EC-DF2B-7C4B-BD83-F3F64AE7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13DA-C14E-9C4C-9061-88258A7F9A0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046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8DB9D-7971-714D-A89F-4EC081B2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B21518-DF31-A541-BA15-1C7B28543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702E0F-BD22-BF49-AF2F-3ED104B77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F9C8DE-88D9-C84E-BE93-AE8B484E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E274-C071-B147-991A-BD500ADB9E09}" type="datetimeFigureOut">
              <a:t>2021/4/22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E2B903-294B-C44D-9C02-D9A3967D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5A3194-9E3C-2A48-BEBF-20933701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13DA-C14E-9C4C-9061-88258A7F9A0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63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D3DF84-D901-8E46-89C7-C38270450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EEB1F6-68BE-D743-B297-219272368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4954E-FD64-6844-AAD1-9E43EB58E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6E274-C071-B147-991A-BD500ADB9E09}" type="datetimeFigureOut">
              <a:t>2021/4/22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BEE87A-E1C5-0B42-809E-B06CB7DD5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06A27E-B2F4-7049-BF26-95576789A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E13DA-C14E-9C4C-9061-88258A7F9A0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03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G:\QQ截图201607142012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12191999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949648" y="2205483"/>
            <a:ext cx="4328931" cy="1377950"/>
          </a:xfrm>
          <a:prstGeom prst="rect">
            <a:avLst/>
          </a:prstGeom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zh-CN" sz="3500" spc="600" dirty="0">
                <a:solidFill>
                  <a:prstClr val="white"/>
                </a:solidFill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14.1</a:t>
            </a:r>
            <a:r>
              <a:rPr lang="zh-CN" altLang="en-US" sz="3500" spc="600" dirty="0">
                <a:solidFill>
                  <a:prstClr val="white"/>
                </a:solidFill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（</a:t>
            </a:r>
            <a:r>
              <a:rPr lang="en-US" altLang="zh-CN" sz="3500" spc="600" dirty="0">
                <a:solidFill>
                  <a:prstClr val="white"/>
                </a:solidFill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3</a:t>
            </a:r>
            <a:r>
              <a:rPr lang="zh-CN" altLang="en-US" sz="3500" spc="600" dirty="0">
                <a:solidFill>
                  <a:prstClr val="white"/>
                </a:solidFill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）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385327" y="3429000"/>
            <a:ext cx="3457575" cy="942975"/>
          </a:xfrm>
          <a:prstGeom prst="rect">
            <a:avLst/>
          </a:prstGeom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zh-CN" sz="2500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 </a:t>
            </a:r>
            <a:r>
              <a:rPr lang="zh-CN" altLang="en-US" sz="2000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哈尔滨工业大学  尤国淳</a:t>
            </a:r>
            <a:endParaRPr lang="en-US" altLang="zh-CN" sz="2000" b="1" dirty="0">
              <a:solidFill>
                <a:prstClr val="white"/>
              </a:solidFill>
              <a:latin typeface="Candara"/>
              <a:ea typeface="楷体" pitchFamily="49" charset="-122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zh-CN" sz="2000" b="1" spc="600" dirty="0">
                <a:solidFill>
                  <a:prstClr val="white"/>
                </a:solidFill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1180300819</a:t>
            </a:r>
            <a:endParaRPr lang="zh-CN" altLang="en-US" sz="2000" b="1" spc="600" dirty="0">
              <a:solidFill>
                <a:prstClr val="white"/>
              </a:solidFill>
              <a:latin typeface="Source Han Serif CN Heavy" panose="02020900000000000000" pitchFamily="18" charset="-128"/>
              <a:ea typeface="Source Han Serif CN Heavy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029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30F9B0A-A356-EE4B-A25D-80B8F30D6E38}"/>
              </a:ext>
            </a:extLst>
          </p:cNvPr>
          <p:cNvSpPr/>
          <p:nvPr/>
        </p:nvSpPr>
        <p:spPr>
          <a:xfrm>
            <a:off x="3048000" y="2753401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zh-CN" sz="4800" b="1" dirty="0">
                <a:solidFill>
                  <a:schemeClr val="bg1">
                    <a:lumMod val="85000"/>
                  </a:schemeClr>
                </a:solidFill>
                <a:latin typeface="Candara"/>
                <a:ea typeface="楷体" pitchFamily="49" charset="-122"/>
              </a:rPr>
              <a:t> </a:t>
            </a:r>
            <a:r>
              <a:rPr lang="zh-CN" altLang="en-US" sz="4000" b="1" dirty="0">
                <a:solidFill>
                  <a:schemeClr val="bg1">
                    <a:lumMod val="85000"/>
                  </a:schemeClr>
                </a:solidFill>
                <a:latin typeface="Candara"/>
                <a:ea typeface="楷体" pitchFamily="49" charset="-122"/>
              </a:rPr>
              <a:t>哈尔滨工业大学  尤国淳</a:t>
            </a:r>
            <a:endParaRPr lang="en-US" altLang="zh-CN" sz="4000" b="1" dirty="0">
              <a:solidFill>
                <a:schemeClr val="bg1">
                  <a:lumMod val="85000"/>
                </a:schemeClr>
              </a:solidFill>
              <a:latin typeface="Candara"/>
              <a:ea typeface="楷体" pitchFamily="49" charset="-122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zh-CN" sz="4000" b="1" spc="600" dirty="0">
                <a:solidFill>
                  <a:schemeClr val="bg1">
                    <a:lumMod val="85000"/>
                  </a:schemeClr>
                </a:solidFill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1180300819</a:t>
            </a:r>
            <a:endParaRPr lang="zh-CN" altLang="en-US" sz="4000" b="1" spc="600" dirty="0">
              <a:solidFill>
                <a:schemeClr val="bg1">
                  <a:lumMod val="85000"/>
                </a:schemeClr>
              </a:solidFill>
              <a:latin typeface="Source Han Serif CN Heavy" panose="02020900000000000000" pitchFamily="18" charset="-128"/>
              <a:ea typeface="Source Han Serif CN Heavy" panose="020209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13EA0F-D501-DC4C-8A3C-C7D86AF73D91}"/>
              </a:ext>
            </a:extLst>
          </p:cNvPr>
          <p:cNvSpPr txBox="1"/>
          <p:nvPr/>
        </p:nvSpPr>
        <p:spPr>
          <a:xfrm>
            <a:off x="308113" y="5714999"/>
            <a:ext cx="11304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(	a</a:t>
            </a:r>
            <a:r>
              <a:rPr kumimoji="1" lang="zh-CN" altLang="en-US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 </a:t>
            </a:r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==</a:t>
            </a:r>
            <a:r>
              <a:rPr kumimoji="1" lang="zh-CN" altLang="en-US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 </a:t>
            </a:r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b</a:t>
            </a:r>
            <a:r>
              <a:rPr kumimoji="1" lang="zh-CN" altLang="en-US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 </a:t>
            </a:r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		and		c</a:t>
            </a:r>
            <a:r>
              <a:rPr kumimoji="1" lang="zh-CN" altLang="en-US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 </a:t>
            </a:r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==</a:t>
            </a:r>
            <a:r>
              <a:rPr kumimoji="1" lang="zh-CN" altLang="en-US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 </a:t>
            </a:r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d	)	and		e</a:t>
            </a:r>
            <a:r>
              <a:rPr kumimoji="1" lang="zh-CN" altLang="en-US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 </a:t>
            </a:r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==</a:t>
            </a:r>
            <a:r>
              <a:rPr kumimoji="1" lang="zh-CN" altLang="en-US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 </a:t>
            </a:r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f</a:t>
            </a:r>
            <a:endParaRPr kumimoji="1" lang="zh-CN" altLang="en-US" sz="2800">
              <a:latin typeface="Source Han Serif CN Heavy" panose="02020900000000000000" pitchFamily="18" charset="-128"/>
              <a:ea typeface="Source Han Serif CN Heavy" panose="02020900000000000000" pitchFamily="18" charset="-128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D85447F-3C9D-0D42-8AAC-FECC3B18229D}"/>
              </a:ext>
            </a:extLst>
          </p:cNvPr>
          <p:cNvCxnSpPr>
            <a:cxnSpLocks/>
          </p:cNvCxnSpPr>
          <p:nvPr/>
        </p:nvCxnSpPr>
        <p:spPr>
          <a:xfrm flipH="1">
            <a:off x="1470992" y="5158409"/>
            <a:ext cx="318051" cy="556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FB6FD9E2-7FF8-5E4F-B937-BEC01204C793}"/>
              </a:ext>
            </a:extLst>
          </p:cNvPr>
          <p:cNvCxnSpPr>
            <a:cxnSpLocks/>
          </p:cNvCxnSpPr>
          <p:nvPr/>
        </p:nvCxnSpPr>
        <p:spPr>
          <a:xfrm>
            <a:off x="1918252" y="5158409"/>
            <a:ext cx="258418" cy="54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9F5B5556-4CCF-B741-991C-DB55FA3DF384}"/>
              </a:ext>
            </a:extLst>
          </p:cNvPr>
          <p:cNvCxnSpPr>
            <a:cxnSpLocks/>
          </p:cNvCxnSpPr>
          <p:nvPr/>
        </p:nvCxnSpPr>
        <p:spPr>
          <a:xfrm>
            <a:off x="1842051" y="5307496"/>
            <a:ext cx="0" cy="3975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D89274E-710F-BB4C-A696-DC09D74812F6}"/>
              </a:ext>
            </a:extLst>
          </p:cNvPr>
          <p:cNvSpPr txBox="1"/>
          <p:nvPr/>
        </p:nvSpPr>
        <p:spPr>
          <a:xfrm>
            <a:off x="1630017" y="4567536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B</a:t>
            </a:r>
            <a:r>
              <a:rPr kumimoji="1" lang="en-US" altLang="zh-CN" sz="2400" baseline="-250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1</a:t>
            </a:r>
            <a:endParaRPr kumimoji="1" lang="zh-CN" altLang="en-US" sz="2400" baseline="-25000">
              <a:latin typeface="Source Han Serif CN Heavy" panose="02020900000000000000" pitchFamily="18" charset="-128"/>
              <a:ea typeface="Source Han Serif CN Heavy" panose="02020900000000000000" pitchFamily="18" charset="-128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CD9E6AD-A156-CA45-AE2F-619BC45F4DC1}"/>
              </a:ext>
            </a:extLst>
          </p:cNvPr>
          <p:cNvSpPr/>
          <p:nvPr/>
        </p:nvSpPr>
        <p:spPr>
          <a:xfrm>
            <a:off x="563217" y="416404"/>
            <a:ext cx="6096000" cy="19899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7175" indent="-257175" algn="just">
              <a:lnSpc>
                <a:spcPts val="25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sz="20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i="1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relop</a:t>
            </a:r>
            <a:r>
              <a:rPr lang="en-US" altLang="zh-CN" sz="20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E</a:t>
            </a:r>
            <a:r>
              <a:rPr lang="en-US" altLang="zh-CN" sz="2000" b="1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endParaRPr lang="en-US" altLang="zh-CN" sz="20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	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B.truelist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makelist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nextquad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makelist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nextquad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+1);</a:t>
            </a:r>
          </a:p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if 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kern="0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.addr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relop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kern="0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.addr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‘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_’);</a:t>
            </a:r>
          </a:p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_’);</a:t>
            </a:r>
          </a:p>
          <a:p>
            <a:pPr marL="257175" indent="-257175" algn="just">
              <a:lnSpc>
                <a:spcPts val="25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6" name="Rectangle 44">
            <a:extLst>
              <a:ext uri="{FF2B5EF4-FFF2-40B4-BE49-F238E27FC236}">
                <a16:creationId xmlns:a16="http://schemas.microsoft.com/office/drawing/2014/main" id="{22C6564C-17BE-4840-A397-91F73411C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752" y="416404"/>
            <a:ext cx="259238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100: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a==b goto </a:t>
            </a: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_</a:t>
            </a:r>
          </a:p>
          <a:p>
            <a:pPr eaLnBrk="1" hangingPunct="1"/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101: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049462-E167-5142-8A3B-33CA5C7B9DF8}"/>
              </a:ext>
            </a:extLst>
          </p:cNvPr>
          <p:cNvSpPr txBox="1"/>
          <p:nvPr/>
        </p:nvSpPr>
        <p:spPr>
          <a:xfrm>
            <a:off x="2138752" y="4547044"/>
            <a:ext cx="912429" cy="715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b="1" i="1" ker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t={100}</a:t>
            </a:r>
          </a:p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b="1" i="1" ker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f={101}</a:t>
            </a:r>
            <a:endParaRPr lang="zh-CN" altLang="en-US" b="1" i="1" kern="0">
              <a:solidFill>
                <a:srgbClr val="FF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22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13EA0F-D501-DC4C-8A3C-C7D86AF73D91}"/>
              </a:ext>
            </a:extLst>
          </p:cNvPr>
          <p:cNvSpPr txBox="1"/>
          <p:nvPr/>
        </p:nvSpPr>
        <p:spPr>
          <a:xfrm>
            <a:off x="308113" y="5714999"/>
            <a:ext cx="11304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(	a</a:t>
            </a:r>
            <a:r>
              <a:rPr kumimoji="1" lang="zh-CN" altLang="en-US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 </a:t>
            </a:r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==</a:t>
            </a:r>
            <a:r>
              <a:rPr kumimoji="1" lang="zh-CN" altLang="en-US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 </a:t>
            </a:r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b</a:t>
            </a:r>
            <a:r>
              <a:rPr kumimoji="1" lang="zh-CN" altLang="en-US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 </a:t>
            </a:r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		and		c</a:t>
            </a:r>
            <a:r>
              <a:rPr kumimoji="1" lang="zh-CN" altLang="en-US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 </a:t>
            </a:r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==</a:t>
            </a:r>
            <a:r>
              <a:rPr kumimoji="1" lang="zh-CN" altLang="en-US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 </a:t>
            </a:r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d	)	and		e</a:t>
            </a:r>
            <a:r>
              <a:rPr kumimoji="1" lang="zh-CN" altLang="en-US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 </a:t>
            </a:r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==</a:t>
            </a:r>
            <a:r>
              <a:rPr kumimoji="1" lang="zh-CN" altLang="en-US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 </a:t>
            </a:r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f</a:t>
            </a:r>
            <a:endParaRPr kumimoji="1" lang="zh-CN" altLang="en-US" sz="2800">
              <a:latin typeface="Source Han Serif CN Heavy" panose="02020900000000000000" pitchFamily="18" charset="-128"/>
              <a:ea typeface="Source Han Serif CN Heavy" panose="02020900000000000000" pitchFamily="18" charset="-128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D85447F-3C9D-0D42-8AAC-FECC3B18229D}"/>
              </a:ext>
            </a:extLst>
          </p:cNvPr>
          <p:cNvCxnSpPr>
            <a:cxnSpLocks/>
          </p:cNvCxnSpPr>
          <p:nvPr/>
        </p:nvCxnSpPr>
        <p:spPr>
          <a:xfrm flipH="1">
            <a:off x="1470992" y="5158409"/>
            <a:ext cx="318051" cy="556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FB6FD9E2-7FF8-5E4F-B937-BEC01204C793}"/>
              </a:ext>
            </a:extLst>
          </p:cNvPr>
          <p:cNvCxnSpPr>
            <a:cxnSpLocks/>
          </p:cNvCxnSpPr>
          <p:nvPr/>
        </p:nvCxnSpPr>
        <p:spPr>
          <a:xfrm>
            <a:off x="1918252" y="5158409"/>
            <a:ext cx="258418" cy="54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9F5B5556-4CCF-B741-991C-DB55FA3DF384}"/>
              </a:ext>
            </a:extLst>
          </p:cNvPr>
          <p:cNvCxnSpPr>
            <a:cxnSpLocks/>
          </p:cNvCxnSpPr>
          <p:nvPr/>
        </p:nvCxnSpPr>
        <p:spPr>
          <a:xfrm>
            <a:off x="1842051" y="5158409"/>
            <a:ext cx="0" cy="54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D89274E-710F-BB4C-A696-DC09D74812F6}"/>
              </a:ext>
            </a:extLst>
          </p:cNvPr>
          <p:cNvSpPr txBox="1"/>
          <p:nvPr/>
        </p:nvSpPr>
        <p:spPr>
          <a:xfrm>
            <a:off x="1630017" y="4567536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B</a:t>
            </a:r>
            <a:r>
              <a:rPr kumimoji="1" lang="en-US" altLang="zh-CN" sz="2400" baseline="-250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1</a:t>
            </a:r>
            <a:endParaRPr kumimoji="1" lang="zh-CN" altLang="en-US" sz="2400" baseline="-25000">
              <a:latin typeface="Source Han Serif CN Heavy" panose="02020900000000000000" pitchFamily="18" charset="-128"/>
              <a:ea typeface="Source Han Serif CN Heavy" panose="02020900000000000000" pitchFamily="18" charset="-128"/>
            </a:endParaRPr>
          </a:p>
        </p:txBody>
      </p:sp>
      <p:sp>
        <p:nvSpPr>
          <p:cNvPr id="16" name="Rectangle 44">
            <a:extLst>
              <a:ext uri="{FF2B5EF4-FFF2-40B4-BE49-F238E27FC236}">
                <a16:creationId xmlns:a16="http://schemas.microsoft.com/office/drawing/2014/main" id="{22C6564C-17BE-4840-A397-91F73411C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752" y="416404"/>
            <a:ext cx="2592387" cy="1608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100: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a==b goto </a:t>
            </a: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_</a:t>
            </a:r>
          </a:p>
          <a:p>
            <a:pPr eaLnBrk="1" hangingPunct="1"/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101: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  <a:p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102: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c==d goto </a:t>
            </a: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_</a:t>
            </a:r>
          </a:p>
          <a:p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103: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  <a:p>
            <a:pPr eaLnBrk="1" hangingPunct="1"/>
            <a:endParaRPr lang="en-US" altLang="zh-CN" sz="20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CA0141B5-4057-004C-B110-4502E61E7188}"/>
              </a:ext>
            </a:extLst>
          </p:cNvPr>
          <p:cNvCxnSpPr>
            <a:cxnSpLocks/>
          </p:cNvCxnSpPr>
          <p:nvPr/>
        </p:nvCxnSpPr>
        <p:spPr>
          <a:xfrm flipH="1">
            <a:off x="5982195" y="5158409"/>
            <a:ext cx="318051" cy="556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680E06F8-1515-EE4E-8B72-E59EC587C0DC}"/>
              </a:ext>
            </a:extLst>
          </p:cNvPr>
          <p:cNvCxnSpPr>
            <a:cxnSpLocks/>
          </p:cNvCxnSpPr>
          <p:nvPr/>
        </p:nvCxnSpPr>
        <p:spPr>
          <a:xfrm>
            <a:off x="6429455" y="5158409"/>
            <a:ext cx="258418" cy="54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A03DE6B9-70AE-4245-ACFF-982B0F71452F}"/>
              </a:ext>
            </a:extLst>
          </p:cNvPr>
          <p:cNvCxnSpPr>
            <a:cxnSpLocks/>
          </p:cNvCxnSpPr>
          <p:nvPr/>
        </p:nvCxnSpPr>
        <p:spPr>
          <a:xfrm>
            <a:off x="6353254" y="5158409"/>
            <a:ext cx="0" cy="54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27D12F1-6C80-3C44-8F59-CFDBA4ADB0AB}"/>
              </a:ext>
            </a:extLst>
          </p:cNvPr>
          <p:cNvSpPr txBox="1"/>
          <p:nvPr/>
        </p:nvSpPr>
        <p:spPr>
          <a:xfrm>
            <a:off x="6141220" y="4567536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B</a:t>
            </a:r>
            <a:r>
              <a:rPr kumimoji="1" lang="en-US" altLang="zh-CN" sz="2400" baseline="-250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2</a:t>
            </a:r>
            <a:endParaRPr kumimoji="1" lang="zh-CN" altLang="en-US" sz="2400" baseline="-25000">
              <a:latin typeface="Source Han Serif CN Heavy" panose="02020900000000000000" pitchFamily="18" charset="-128"/>
              <a:ea typeface="Source Han Serif CN Heavy" panose="02020900000000000000" pitchFamily="18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46803D-25D3-FD4D-BCA1-DBF5E42E2CA5}"/>
              </a:ext>
            </a:extLst>
          </p:cNvPr>
          <p:cNvSpPr txBox="1"/>
          <p:nvPr/>
        </p:nvSpPr>
        <p:spPr>
          <a:xfrm>
            <a:off x="2138752" y="4547044"/>
            <a:ext cx="912429" cy="715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b="1" i="1" ker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t={100}</a:t>
            </a:r>
          </a:p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b="1" i="1" ker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f={101}</a:t>
            </a:r>
            <a:endParaRPr lang="zh-CN" altLang="en-US" b="1" i="1" kern="0">
              <a:solidFill>
                <a:srgbClr val="FF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EBF5D4-6F19-4141-9097-70AE5EAA6E79}"/>
              </a:ext>
            </a:extLst>
          </p:cNvPr>
          <p:cNvSpPr txBox="1"/>
          <p:nvPr/>
        </p:nvSpPr>
        <p:spPr>
          <a:xfrm>
            <a:off x="6751541" y="4542074"/>
            <a:ext cx="912429" cy="715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b="1" i="1" ker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t={102}</a:t>
            </a:r>
          </a:p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b="1" i="1" ker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f={103}</a:t>
            </a:r>
            <a:endParaRPr lang="zh-CN" altLang="en-US" b="1" i="1" kern="0">
              <a:solidFill>
                <a:srgbClr val="FF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4F99586-AF70-6C45-8E2E-051B27ABFFFE}"/>
              </a:ext>
            </a:extLst>
          </p:cNvPr>
          <p:cNvSpPr/>
          <p:nvPr/>
        </p:nvSpPr>
        <p:spPr>
          <a:xfrm>
            <a:off x="563217" y="416404"/>
            <a:ext cx="6096000" cy="19899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7175" indent="-257175" algn="just">
              <a:lnSpc>
                <a:spcPts val="25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sz="20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i="1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relop</a:t>
            </a:r>
            <a:r>
              <a:rPr lang="en-US" altLang="zh-CN" sz="20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E</a:t>
            </a:r>
            <a:r>
              <a:rPr lang="en-US" altLang="zh-CN" sz="2000" b="1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endParaRPr lang="en-US" altLang="zh-CN" sz="20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	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B.truelist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makelist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nextquad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makelist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nextquad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+1);</a:t>
            </a:r>
          </a:p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if 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kern="0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.addr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relop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kern="0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.addr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‘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_’);</a:t>
            </a:r>
          </a:p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_’);</a:t>
            </a:r>
          </a:p>
          <a:p>
            <a:pPr marL="257175" indent="-257175" algn="just">
              <a:lnSpc>
                <a:spcPts val="25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5B8C08-7CE5-5441-AAC3-A8F529C36BED}"/>
              </a:ext>
            </a:extLst>
          </p:cNvPr>
          <p:cNvSpPr/>
          <p:nvPr/>
        </p:nvSpPr>
        <p:spPr>
          <a:xfrm>
            <a:off x="3048000" y="2753401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zh-CN" sz="4800" b="1" dirty="0">
                <a:solidFill>
                  <a:schemeClr val="bg1">
                    <a:lumMod val="85000"/>
                  </a:schemeClr>
                </a:solidFill>
                <a:latin typeface="Candara"/>
                <a:ea typeface="楷体" pitchFamily="49" charset="-122"/>
              </a:rPr>
              <a:t> </a:t>
            </a:r>
            <a:r>
              <a:rPr lang="zh-CN" altLang="en-US" sz="4000" b="1" dirty="0">
                <a:solidFill>
                  <a:schemeClr val="bg1">
                    <a:lumMod val="85000"/>
                  </a:schemeClr>
                </a:solidFill>
                <a:latin typeface="Candara"/>
                <a:ea typeface="楷体" pitchFamily="49" charset="-122"/>
              </a:rPr>
              <a:t>哈尔滨工业大学  尤国淳</a:t>
            </a:r>
            <a:endParaRPr lang="en-US" altLang="zh-CN" sz="4000" b="1" dirty="0">
              <a:solidFill>
                <a:schemeClr val="bg1">
                  <a:lumMod val="85000"/>
                </a:schemeClr>
              </a:solidFill>
              <a:latin typeface="Candara"/>
              <a:ea typeface="楷体" pitchFamily="49" charset="-122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zh-CN" sz="4000" b="1" spc="600" dirty="0">
                <a:solidFill>
                  <a:schemeClr val="bg1">
                    <a:lumMod val="85000"/>
                  </a:schemeClr>
                </a:solidFill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1180300819</a:t>
            </a:r>
            <a:endParaRPr lang="zh-CN" altLang="en-US" sz="4000" b="1" spc="600" dirty="0">
              <a:solidFill>
                <a:schemeClr val="bg1">
                  <a:lumMod val="85000"/>
                </a:schemeClr>
              </a:solidFill>
              <a:latin typeface="Source Han Serif CN Heavy" panose="02020900000000000000" pitchFamily="18" charset="-128"/>
              <a:ea typeface="Source Han Serif CN Heavy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169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6C3EEA54-593A-0044-A116-192A3CC74B75}"/>
              </a:ext>
            </a:extLst>
          </p:cNvPr>
          <p:cNvSpPr/>
          <p:nvPr/>
        </p:nvSpPr>
        <p:spPr>
          <a:xfrm>
            <a:off x="3048000" y="2753401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zh-CN" sz="4800" b="1" dirty="0">
                <a:solidFill>
                  <a:schemeClr val="bg1">
                    <a:lumMod val="85000"/>
                  </a:schemeClr>
                </a:solidFill>
                <a:latin typeface="Candara"/>
                <a:ea typeface="楷体" pitchFamily="49" charset="-122"/>
              </a:rPr>
              <a:t> </a:t>
            </a:r>
            <a:r>
              <a:rPr lang="zh-CN" altLang="en-US" sz="4000" b="1" dirty="0">
                <a:solidFill>
                  <a:schemeClr val="bg1">
                    <a:lumMod val="85000"/>
                  </a:schemeClr>
                </a:solidFill>
                <a:latin typeface="Candara"/>
                <a:ea typeface="楷体" pitchFamily="49" charset="-122"/>
              </a:rPr>
              <a:t>哈尔滨工业大学  尤国淳</a:t>
            </a:r>
            <a:endParaRPr lang="en-US" altLang="zh-CN" sz="4000" b="1" dirty="0">
              <a:solidFill>
                <a:schemeClr val="bg1">
                  <a:lumMod val="85000"/>
                </a:schemeClr>
              </a:solidFill>
              <a:latin typeface="Candara"/>
              <a:ea typeface="楷体" pitchFamily="49" charset="-122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zh-CN" sz="4000" b="1" spc="600" dirty="0">
                <a:solidFill>
                  <a:schemeClr val="bg1">
                    <a:lumMod val="85000"/>
                  </a:schemeClr>
                </a:solidFill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1180300819</a:t>
            </a:r>
            <a:endParaRPr lang="zh-CN" altLang="en-US" sz="4000" b="1" spc="600" dirty="0">
              <a:solidFill>
                <a:schemeClr val="bg1">
                  <a:lumMod val="85000"/>
                </a:schemeClr>
              </a:solidFill>
              <a:latin typeface="Source Han Serif CN Heavy" panose="02020900000000000000" pitchFamily="18" charset="-128"/>
              <a:ea typeface="Source Han Serif CN Heavy" panose="020209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13EA0F-D501-DC4C-8A3C-C7D86AF73D91}"/>
              </a:ext>
            </a:extLst>
          </p:cNvPr>
          <p:cNvSpPr txBox="1"/>
          <p:nvPr/>
        </p:nvSpPr>
        <p:spPr>
          <a:xfrm>
            <a:off x="308113" y="5714999"/>
            <a:ext cx="11304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(	a</a:t>
            </a:r>
            <a:r>
              <a:rPr kumimoji="1" lang="zh-CN" altLang="en-US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 </a:t>
            </a:r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==</a:t>
            </a:r>
            <a:r>
              <a:rPr kumimoji="1" lang="zh-CN" altLang="en-US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 </a:t>
            </a:r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b</a:t>
            </a:r>
            <a:r>
              <a:rPr kumimoji="1" lang="zh-CN" altLang="en-US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 </a:t>
            </a:r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		and		c</a:t>
            </a:r>
            <a:r>
              <a:rPr kumimoji="1" lang="zh-CN" altLang="en-US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 </a:t>
            </a:r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==</a:t>
            </a:r>
            <a:r>
              <a:rPr kumimoji="1" lang="zh-CN" altLang="en-US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 </a:t>
            </a:r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d	)	and		e</a:t>
            </a:r>
            <a:r>
              <a:rPr kumimoji="1" lang="zh-CN" altLang="en-US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 </a:t>
            </a:r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==</a:t>
            </a:r>
            <a:r>
              <a:rPr kumimoji="1" lang="zh-CN" altLang="en-US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 </a:t>
            </a:r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f</a:t>
            </a:r>
            <a:endParaRPr kumimoji="1" lang="zh-CN" altLang="en-US" sz="2800">
              <a:latin typeface="Source Han Serif CN Heavy" panose="02020900000000000000" pitchFamily="18" charset="-128"/>
              <a:ea typeface="Source Han Serif CN Heavy" panose="02020900000000000000" pitchFamily="18" charset="-128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D85447F-3C9D-0D42-8AAC-FECC3B18229D}"/>
              </a:ext>
            </a:extLst>
          </p:cNvPr>
          <p:cNvCxnSpPr>
            <a:cxnSpLocks/>
          </p:cNvCxnSpPr>
          <p:nvPr/>
        </p:nvCxnSpPr>
        <p:spPr>
          <a:xfrm flipH="1">
            <a:off x="1470992" y="5158409"/>
            <a:ext cx="318051" cy="556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FB6FD9E2-7FF8-5E4F-B937-BEC01204C793}"/>
              </a:ext>
            </a:extLst>
          </p:cNvPr>
          <p:cNvCxnSpPr>
            <a:cxnSpLocks/>
          </p:cNvCxnSpPr>
          <p:nvPr/>
        </p:nvCxnSpPr>
        <p:spPr>
          <a:xfrm>
            <a:off x="1918252" y="5158409"/>
            <a:ext cx="258418" cy="54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9F5B5556-4CCF-B741-991C-DB55FA3DF384}"/>
              </a:ext>
            </a:extLst>
          </p:cNvPr>
          <p:cNvCxnSpPr>
            <a:cxnSpLocks/>
          </p:cNvCxnSpPr>
          <p:nvPr/>
        </p:nvCxnSpPr>
        <p:spPr>
          <a:xfrm>
            <a:off x="1842051" y="5158409"/>
            <a:ext cx="0" cy="54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D89274E-710F-BB4C-A696-DC09D74812F6}"/>
              </a:ext>
            </a:extLst>
          </p:cNvPr>
          <p:cNvSpPr txBox="1"/>
          <p:nvPr/>
        </p:nvSpPr>
        <p:spPr>
          <a:xfrm>
            <a:off x="1630017" y="4567536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B</a:t>
            </a:r>
            <a:r>
              <a:rPr kumimoji="1" lang="en-US" altLang="zh-CN" sz="2400" baseline="-250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1</a:t>
            </a:r>
            <a:endParaRPr kumimoji="1" lang="zh-CN" altLang="en-US" sz="2400" baseline="-25000">
              <a:latin typeface="Source Han Serif CN Heavy" panose="02020900000000000000" pitchFamily="18" charset="-128"/>
              <a:ea typeface="Source Han Serif CN Heavy" panose="02020900000000000000" pitchFamily="18" charset="-128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CD9E6AD-A156-CA45-AE2F-619BC45F4DC1}"/>
              </a:ext>
            </a:extLst>
          </p:cNvPr>
          <p:cNvSpPr/>
          <p:nvPr/>
        </p:nvSpPr>
        <p:spPr>
          <a:xfrm>
            <a:off x="563217" y="416404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7175" indent="-257175" algn="just">
              <a:lnSpc>
                <a:spcPts val="24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sz="2000" b="1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i="1" kern="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0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and</a:t>
            </a:r>
            <a:r>
              <a:rPr lang="en-US" altLang="zh-CN" sz="2000" b="1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kern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 </a:t>
            </a:r>
            <a:r>
              <a:rPr lang="en-US" altLang="zh-CN" sz="2000" b="1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</a:p>
          <a:p>
            <a:pPr marL="257175" indent="-257175" algn="just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marL="257175" indent="-257175" algn="just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B.truelist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.truelist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marL="257175" indent="-257175" algn="just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merge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.falselist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.falselist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);</a:t>
            </a:r>
          </a:p>
          <a:p>
            <a:pPr marL="257175" indent="-257175" algn="just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backpatch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.truelist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M.quad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);</a:t>
            </a:r>
          </a:p>
          <a:p>
            <a:pPr marL="257175" indent="-257175" algn="just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257175" indent="-257175" algn="just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endParaRPr lang="en-US" altLang="zh-CN" sz="2000" b="1" kern="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6" name="Rectangle 44">
            <a:extLst>
              <a:ext uri="{FF2B5EF4-FFF2-40B4-BE49-F238E27FC236}">
                <a16:creationId xmlns:a16="http://schemas.microsoft.com/office/drawing/2014/main" id="{22C6564C-17BE-4840-A397-91F73411C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752" y="416404"/>
            <a:ext cx="2592387" cy="1608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100: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a==b goto </a:t>
            </a: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_</a:t>
            </a:r>
          </a:p>
          <a:p>
            <a:pPr eaLnBrk="1" hangingPunct="1"/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101: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  <a:p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102: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c==d goto </a:t>
            </a: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_</a:t>
            </a:r>
          </a:p>
          <a:p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103: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  <a:p>
            <a:pPr eaLnBrk="1" hangingPunct="1"/>
            <a:endParaRPr lang="en-US" altLang="zh-CN" sz="20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C104BB-4A75-4F44-BDDF-4AF6D5883FB7}"/>
              </a:ext>
            </a:extLst>
          </p:cNvPr>
          <p:cNvSpPr txBox="1"/>
          <p:nvPr/>
        </p:nvSpPr>
        <p:spPr>
          <a:xfrm>
            <a:off x="5019409" y="4733765"/>
            <a:ext cx="497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M</a:t>
            </a:r>
            <a:endParaRPr kumimoji="1" lang="zh-CN" altLang="en-US" sz="2400">
              <a:latin typeface="Source Han Serif CN Heavy" panose="02020900000000000000" pitchFamily="18" charset="-128"/>
              <a:ea typeface="Source Han Serif CN Heavy" panose="02020900000000000000" pitchFamily="18" charset="-128"/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AB5E685A-6E5F-2C4E-ACA2-A8EE2A4706CF}"/>
              </a:ext>
            </a:extLst>
          </p:cNvPr>
          <p:cNvCxnSpPr>
            <a:cxnSpLocks/>
          </p:cNvCxnSpPr>
          <p:nvPr/>
        </p:nvCxnSpPr>
        <p:spPr>
          <a:xfrm>
            <a:off x="5268035" y="5307496"/>
            <a:ext cx="0" cy="3975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CA0141B5-4057-004C-B110-4502E61E7188}"/>
              </a:ext>
            </a:extLst>
          </p:cNvPr>
          <p:cNvCxnSpPr>
            <a:cxnSpLocks/>
          </p:cNvCxnSpPr>
          <p:nvPr/>
        </p:nvCxnSpPr>
        <p:spPr>
          <a:xfrm flipH="1">
            <a:off x="5982195" y="5158409"/>
            <a:ext cx="318051" cy="556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680E06F8-1515-EE4E-8B72-E59EC587C0DC}"/>
              </a:ext>
            </a:extLst>
          </p:cNvPr>
          <p:cNvCxnSpPr>
            <a:cxnSpLocks/>
          </p:cNvCxnSpPr>
          <p:nvPr/>
        </p:nvCxnSpPr>
        <p:spPr>
          <a:xfrm>
            <a:off x="6429455" y="5158409"/>
            <a:ext cx="258418" cy="54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A03DE6B9-70AE-4245-ACFF-982B0F71452F}"/>
              </a:ext>
            </a:extLst>
          </p:cNvPr>
          <p:cNvCxnSpPr>
            <a:cxnSpLocks/>
          </p:cNvCxnSpPr>
          <p:nvPr/>
        </p:nvCxnSpPr>
        <p:spPr>
          <a:xfrm>
            <a:off x="6353254" y="5158409"/>
            <a:ext cx="0" cy="54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27D12F1-6C80-3C44-8F59-CFDBA4ADB0AB}"/>
              </a:ext>
            </a:extLst>
          </p:cNvPr>
          <p:cNvSpPr txBox="1"/>
          <p:nvPr/>
        </p:nvSpPr>
        <p:spPr>
          <a:xfrm>
            <a:off x="6141220" y="4567536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B</a:t>
            </a:r>
            <a:r>
              <a:rPr kumimoji="1" lang="en-US" altLang="zh-CN" sz="2400" baseline="-250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2</a:t>
            </a:r>
            <a:endParaRPr kumimoji="1" lang="zh-CN" altLang="en-US" sz="2400" baseline="-25000">
              <a:latin typeface="Source Han Serif CN Heavy" panose="02020900000000000000" pitchFamily="18" charset="-128"/>
              <a:ea typeface="Source Han Serif CN Heavy" panose="02020900000000000000" pitchFamily="18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46803D-25D3-FD4D-BCA1-DBF5E42E2CA5}"/>
              </a:ext>
            </a:extLst>
          </p:cNvPr>
          <p:cNvSpPr txBox="1"/>
          <p:nvPr/>
        </p:nvSpPr>
        <p:spPr>
          <a:xfrm>
            <a:off x="2138752" y="4547044"/>
            <a:ext cx="912429" cy="715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b="1" i="1" ker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t={100}</a:t>
            </a:r>
          </a:p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b="1" i="1" ker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f={101}</a:t>
            </a:r>
            <a:endParaRPr lang="zh-CN" altLang="en-US" b="1" i="1" kern="0">
              <a:solidFill>
                <a:srgbClr val="FF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EBF5D4-6F19-4141-9097-70AE5EAA6E79}"/>
              </a:ext>
            </a:extLst>
          </p:cNvPr>
          <p:cNvSpPr txBox="1"/>
          <p:nvPr/>
        </p:nvSpPr>
        <p:spPr>
          <a:xfrm>
            <a:off x="6751541" y="4542074"/>
            <a:ext cx="912429" cy="715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b="1" i="1" ker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t={102}</a:t>
            </a:r>
          </a:p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b="1" i="1" ker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f={103}</a:t>
            </a:r>
            <a:endParaRPr lang="zh-CN" altLang="en-US" b="1" i="1" kern="0">
              <a:solidFill>
                <a:srgbClr val="FF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463FA1-E85D-DF43-B6C7-2E749D3ACF95}"/>
              </a:ext>
            </a:extLst>
          </p:cNvPr>
          <p:cNvSpPr txBox="1"/>
          <p:nvPr/>
        </p:nvSpPr>
        <p:spPr>
          <a:xfrm>
            <a:off x="4865288" y="442903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ker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q=102</a:t>
            </a:r>
            <a:endParaRPr lang="zh-CN" altLang="en-US" b="1" i="1" ker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763D39CF-8C0A-9342-AB52-B2D92FE54DA0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1897078" y="3572927"/>
            <a:ext cx="2734706" cy="994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ABC54609-0348-954E-9304-0526CE29F448}"/>
              </a:ext>
            </a:extLst>
          </p:cNvPr>
          <p:cNvCxnSpPr>
            <a:cxnSpLocks/>
          </p:cNvCxnSpPr>
          <p:nvPr/>
        </p:nvCxnSpPr>
        <p:spPr>
          <a:xfrm>
            <a:off x="4760991" y="3572927"/>
            <a:ext cx="1668464" cy="8561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B6A9D3EF-F163-AF4B-A245-AF5F87F3C170}"/>
              </a:ext>
            </a:extLst>
          </p:cNvPr>
          <p:cNvCxnSpPr>
            <a:cxnSpLocks/>
          </p:cNvCxnSpPr>
          <p:nvPr/>
        </p:nvCxnSpPr>
        <p:spPr>
          <a:xfrm flipH="1">
            <a:off x="4383157" y="3572927"/>
            <a:ext cx="301633" cy="21321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2268AFF-2497-F841-BAA5-16821BFF57B8}"/>
              </a:ext>
            </a:extLst>
          </p:cNvPr>
          <p:cNvSpPr txBox="1"/>
          <p:nvPr/>
        </p:nvSpPr>
        <p:spPr>
          <a:xfrm>
            <a:off x="4485288" y="2999196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B</a:t>
            </a:r>
            <a:r>
              <a:rPr kumimoji="1" lang="en-US" altLang="zh-CN" sz="2400" baseline="-250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3</a:t>
            </a:r>
            <a:endParaRPr kumimoji="1" lang="zh-CN" altLang="en-US" sz="2400" baseline="-25000">
              <a:latin typeface="Source Han Serif CN Heavy" panose="02020900000000000000" pitchFamily="18" charset="-128"/>
              <a:ea typeface="Source Han Serif CN Heavy" panose="02020900000000000000" pitchFamily="18" charset="-128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103AD41-C831-8142-86B5-F7356FBAA616}"/>
              </a:ext>
            </a:extLst>
          </p:cNvPr>
          <p:cNvSpPr txBox="1"/>
          <p:nvPr/>
        </p:nvSpPr>
        <p:spPr>
          <a:xfrm>
            <a:off x="5104718" y="2796176"/>
            <a:ext cx="1303562" cy="707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b="1" i="1" ker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t={102}</a:t>
            </a:r>
          </a:p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b="1" i="1" ker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f={101,103}</a:t>
            </a:r>
            <a:endParaRPr lang="zh-CN" altLang="en-US" b="1" i="1" kern="0">
              <a:solidFill>
                <a:srgbClr val="FF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40C8084A-1048-A542-9B66-37D8F79EAAA2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737951" y="3601983"/>
            <a:ext cx="516226" cy="8270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40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A7153076-D519-AF4C-920A-E9FD26C9F639}"/>
              </a:ext>
            </a:extLst>
          </p:cNvPr>
          <p:cNvSpPr/>
          <p:nvPr/>
        </p:nvSpPr>
        <p:spPr>
          <a:xfrm>
            <a:off x="3048000" y="2753401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zh-CN" sz="4800" b="1" dirty="0">
                <a:solidFill>
                  <a:schemeClr val="bg1">
                    <a:lumMod val="85000"/>
                  </a:schemeClr>
                </a:solidFill>
                <a:latin typeface="Candara"/>
                <a:ea typeface="楷体" pitchFamily="49" charset="-122"/>
              </a:rPr>
              <a:t> </a:t>
            </a:r>
            <a:r>
              <a:rPr lang="zh-CN" altLang="en-US" sz="4000" b="1" dirty="0">
                <a:solidFill>
                  <a:schemeClr val="bg1">
                    <a:lumMod val="85000"/>
                  </a:schemeClr>
                </a:solidFill>
                <a:latin typeface="Candara"/>
                <a:ea typeface="楷体" pitchFamily="49" charset="-122"/>
              </a:rPr>
              <a:t>哈尔滨工业大学  尤国淳</a:t>
            </a:r>
            <a:endParaRPr lang="en-US" altLang="zh-CN" sz="4000" b="1" dirty="0">
              <a:solidFill>
                <a:schemeClr val="bg1">
                  <a:lumMod val="85000"/>
                </a:schemeClr>
              </a:solidFill>
              <a:latin typeface="Candara"/>
              <a:ea typeface="楷体" pitchFamily="49" charset="-122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zh-CN" sz="4000" b="1" spc="600" dirty="0">
                <a:solidFill>
                  <a:schemeClr val="bg1">
                    <a:lumMod val="85000"/>
                  </a:schemeClr>
                </a:solidFill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1180300819</a:t>
            </a:r>
            <a:endParaRPr lang="zh-CN" altLang="en-US" sz="4000" b="1" spc="600" dirty="0">
              <a:solidFill>
                <a:schemeClr val="bg1">
                  <a:lumMod val="85000"/>
                </a:schemeClr>
              </a:solidFill>
              <a:latin typeface="Source Han Serif CN Heavy" panose="02020900000000000000" pitchFamily="18" charset="-128"/>
              <a:ea typeface="Source Han Serif CN Heavy" panose="020209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13EA0F-D501-DC4C-8A3C-C7D86AF73D91}"/>
              </a:ext>
            </a:extLst>
          </p:cNvPr>
          <p:cNvSpPr txBox="1"/>
          <p:nvPr/>
        </p:nvSpPr>
        <p:spPr>
          <a:xfrm>
            <a:off x="308113" y="5714999"/>
            <a:ext cx="11304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(	a</a:t>
            </a:r>
            <a:r>
              <a:rPr kumimoji="1" lang="zh-CN" altLang="en-US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 </a:t>
            </a:r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==</a:t>
            </a:r>
            <a:r>
              <a:rPr kumimoji="1" lang="zh-CN" altLang="en-US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 </a:t>
            </a:r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b</a:t>
            </a:r>
            <a:r>
              <a:rPr kumimoji="1" lang="zh-CN" altLang="en-US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 </a:t>
            </a:r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		and		c</a:t>
            </a:r>
            <a:r>
              <a:rPr kumimoji="1" lang="zh-CN" altLang="en-US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 </a:t>
            </a:r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==</a:t>
            </a:r>
            <a:r>
              <a:rPr kumimoji="1" lang="zh-CN" altLang="en-US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 </a:t>
            </a:r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d	)	and		e</a:t>
            </a:r>
            <a:r>
              <a:rPr kumimoji="1" lang="zh-CN" altLang="en-US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 </a:t>
            </a:r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==</a:t>
            </a:r>
            <a:r>
              <a:rPr kumimoji="1" lang="zh-CN" altLang="en-US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 </a:t>
            </a:r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f</a:t>
            </a:r>
            <a:endParaRPr kumimoji="1" lang="zh-CN" altLang="en-US" sz="2800">
              <a:latin typeface="Source Han Serif CN Heavy" panose="02020900000000000000" pitchFamily="18" charset="-128"/>
              <a:ea typeface="Source Han Serif CN Heavy" panose="02020900000000000000" pitchFamily="18" charset="-128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D85447F-3C9D-0D42-8AAC-FECC3B18229D}"/>
              </a:ext>
            </a:extLst>
          </p:cNvPr>
          <p:cNvCxnSpPr>
            <a:cxnSpLocks/>
          </p:cNvCxnSpPr>
          <p:nvPr/>
        </p:nvCxnSpPr>
        <p:spPr>
          <a:xfrm flipH="1">
            <a:off x="1470992" y="5158409"/>
            <a:ext cx="318051" cy="556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FB6FD9E2-7FF8-5E4F-B937-BEC01204C793}"/>
              </a:ext>
            </a:extLst>
          </p:cNvPr>
          <p:cNvCxnSpPr>
            <a:cxnSpLocks/>
          </p:cNvCxnSpPr>
          <p:nvPr/>
        </p:nvCxnSpPr>
        <p:spPr>
          <a:xfrm>
            <a:off x="1918252" y="5158409"/>
            <a:ext cx="258418" cy="54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9F5B5556-4CCF-B741-991C-DB55FA3DF384}"/>
              </a:ext>
            </a:extLst>
          </p:cNvPr>
          <p:cNvCxnSpPr>
            <a:cxnSpLocks/>
          </p:cNvCxnSpPr>
          <p:nvPr/>
        </p:nvCxnSpPr>
        <p:spPr>
          <a:xfrm>
            <a:off x="1842051" y="5158409"/>
            <a:ext cx="0" cy="54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D89274E-710F-BB4C-A696-DC09D74812F6}"/>
              </a:ext>
            </a:extLst>
          </p:cNvPr>
          <p:cNvSpPr txBox="1"/>
          <p:nvPr/>
        </p:nvSpPr>
        <p:spPr>
          <a:xfrm>
            <a:off x="1630017" y="4567536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B</a:t>
            </a:r>
            <a:r>
              <a:rPr kumimoji="1" lang="en-US" altLang="zh-CN" sz="2400" baseline="-250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1</a:t>
            </a:r>
            <a:endParaRPr kumimoji="1" lang="zh-CN" altLang="en-US" sz="2400" baseline="-25000">
              <a:latin typeface="Source Han Serif CN Heavy" panose="02020900000000000000" pitchFamily="18" charset="-128"/>
              <a:ea typeface="Source Han Serif CN Heavy" panose="02020900000000000000" pitchFamily="18" charset="-128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CD9E6AD-A156-CA45-AE2F-619BC45F4DC1}"/>
              </a:ext>
            </a:extLst>
          </p:cNvPr>
          <p:cNvSpPr/>
          <p:nvPr/>
        </p:nvSpPr>
        <p:spPr>
          <a:xfrm>
            <a:off x="563217" y="416404"/>
            <a:ext cx="6096000" cy="19958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7175" indent="-257175" algn="just">
              <a:lnSpc>
                <a:spcPts val="25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sz="20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i="1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relop</a:t>
            </a:r>
            <a:r>
              <a:rPr lang="en-US" altLang="zh-CN" sz="20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E</a:t>
            </a:r>
            <a:r>
              <a:rPr lang="en-US" altLang="zh-CN" sz="2000" b="1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endParaRPr lang="en-US" altLang="zh-CN" sz="20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	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B.truelist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makelist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nextquad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makelist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nextquad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+1);</a:t>
            </a:r>
          </a:p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if 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kern="0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.addr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relop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2000" b="1" kern="0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.addr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‘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_’);</a:t>
            </a:r>
          </a:p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_’);</a:t>
            </a:r>
          </a:p>
          <a:p>
            <a:pPr marL="257175" indent="-257175" algn="just">
              <a:lnSpc>
                <a:spcPts val="25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6" name="Rectangle 44">
            <a:extLst>
              <a:ext uri="{FF2B5EF4-FFF2-40B4-BE49-F238E27FC236}">
                <a16:creationId xmlns:a16="http://schemas.microsoft.com/office/drawing/2014/main" id="{22C6564C-17BE-4840-A397-91F73411C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752" y="416404"/>
            <a:ext cx="2592387" cy="222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100: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a==b goto </a:t>
            </a: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_</a:t>
            </a:r>
          </a:p>
          <a:p>
            <a:pPr eaLnBrk="1" hangingPunct="1"/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101: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  <a:p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102: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c==d goto </a:t>
            </a: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_</a:t>
            </a:r>
          </a:p>
          <a:p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103: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  <a:p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104: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e==f goto </a:t>
            </a: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_</a:t>
            </a:r>
          </a:p>
          <a:p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105: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  <a:p>
            <a:pPr eaLnBrk="1" hangingPunct="1"/>
            <a:endParaRPr lang="en-US" altLang="zh-CN" sz="20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C104BB-4A75-4F44-BDDF-4AF6D5883FB7}"/>
              </a:ext>
            </a:extLst>
          </p:cNvPr>
          <p:cNvSpPr txBox="1"/>
          <p:nvPr/>
        </p:nvSpPr>
        <p:spPr>
          <a:xfrm>
            <a:off x="5019409" y="4733765"/>
            <a:ext cx="497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M</a:t>
            </a:r>
            <a:endParaRPr kumimoji="1" lang="zh-CN" altLang="en-US" sz="2400">
              <a:latin typeface="Source Han Serif CN Heavy" panose="02020900000000000000" pitchFamily="18" charset="-128"/>
              <a:ea typeface="Source Han Serif CN Heavy" panose="02020900000000000000" pitchFamily="18" charset="-128"/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AB5E685A-6E5F-2C4E-ACA2-A8EE2A4706CF}"/>
              </a:ext>
            </a:extLst>
          </p:cNvPr>
          <p:cNvCxnSpPr>
            <a:cxnSpLocks/>
          </p:cNvCxnSpPr>
          <p:nvPr/>
        </p:nvCxnSpPr>
        <p:spPr>
          <a:xfrm>
            <a:off x="5268035" y="5307496"/>
            <a:ext cx="0" cy="3975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CA0141B5-4057-004C-B110-4502E61E7188}"/>
              </a:ext>
            </a:extLst>
          </p:cNvPr>
          <p:cNvCxnSpPr>
            <a:cxnSpLocks/>
          </p:cNvCxnSpPr>
          <p:nvPr/>
        </p:nvCxnSpPr>
        <p:spPr>
          <a:xfrm flipH="1">
            <a:off x="5982195" y="5158409"/>
            <a:ext cx="318051" cy="556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680E06F8-1515-EE4E-8B72-E59EC587C0DC}"/>
              </a:ext>
            </a:extLst>
          </p:cNvPr>
          <p:cNvCxnSpPr>
            <a:cxnSpLocks/>
          </p:cNvCxnSpPr>
          <p:nvPr/>
        </p:nvCxnSpPr>
        <p:spPr>
          <a:xfrm>
            <a:off x="6429455" y="5158409"/>
            <a:ext cx="258418" cy="54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A03DE6B9-70AE-4245-ACFF-982B0F71452F}"/>
              </a:ext>
            </a:extLst>
          </p:cNvPr>
          <p:cNvCxnSpPr>
            <a:cxnSpLocks/>
          </p:cNvCxnSpPr>
          <p:nvPr/>
        </p:nvCxnSpPr>
        <p:spPr>
          <a:xfrm>
            <a:off x="6353254" y="5158409"/>
            <a:ext cx="0" cy="54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27D12F1-6C80-3C44-8F59-CFDBA4ADB0AB}"/>
              </a:ext>
            </a:extLst>
          </p:cNvPr>
          <p:cNvSpPr txBox="1"/>
          <p:nvPr/>
        </p:nvSpPr>
        <p:spPr>
          <a:xfrm>
            <a:off x="6141220" y="4567536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B</a:t>
            </a:r>
            <a:r>
              <a:rPr kumimoji="1" lang="en-US" altLang="zh-CN" sz="2400" baseline="-250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2</a:t>
            </a:r>
            <a:endParaRPr kumimoji="1" lang="zh-CN" altLang="en-US" sz="2400" baseline="-25000">
              <a:latin typeface="Source Han Serif CN Heavy" panose="02020900000000000000" pitchFamily="18" charset="-128"/>
              <a:ea typeface="Source Han Serif CN Heavy" panose="02020900000000000000" pitchFamily="18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46803D-25D3-FD4D-BCA1-DBF5E42E2CA5}"/>
              </a:ext>
            </a:extLst>
          </p:cNvPr>
          <p:cNvSpPr txBox="1"/>
          <p:nvPr/>
        </p:nvSpPr>
        <p:spPr>
          <a:xfrm>
            <a:off x="2138752" y="4547044"/>
            <a:ext cx="912429" cy="715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b="1" i="1" ker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t={100}</a:t>
            </a:r>
          </a:p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b="1" i="1" ker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f={101}</a:t>
            </a:r>
            <a:endParaRPr lang="zh-CN" altLang="en-US" b="1" i="1" kern="0">
              <a:solidFill>
                <a:srgbClr val="FF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EBF5D4-6F19-4141-9097-70AE5EAA6E79}"/>
              </a:ext>
            </a:extLst>
          </p:cNvPr>
          <p:cNvSpPr txBox="1"/>
          <p:nvPr/>
        </p:nvSpPr>
        <p:spPr>
          <a:xfrm>
            <a:off x="6751541" y="4542074"/>
            <a:ext cx="912429" cy="715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b="1" i="1" ker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t={102}</a:t>
            </a:r>
          </a:p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b="1" i="1" ker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f={103}</a:t>
            </a:r>
            <a:endParaRPr lang="zh-CN" altLang="en-US" b="1" i="1" kern="0">
              <a:solidFill>
                <a:srgbClr val="FF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463FA1-E85D-DF43-B6C7-2E749D3ACF95}"/>
              </a:ext>
            </a:extLst>
          </p:cNvPr>
          <p:cNvSpPr txBox="1"/>
          <p:nvPr/>
        </p:nvSpPr>
        <p:spPr>
          <a:xfrm>
            <a:off x="4865288" y="442903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ker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q=102</a:t>
            </a:r>
            <a:endParaRPr lang="zh-CN" altLang="en-US" b="1" i="1" ker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763D39CF-8C0A-9342-AB52-B2D92FE54DA0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1897078" y="3572927"/>
            <a:ext cx="2734706" cy="994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ABC54609-0348-954E-9304-0526CE29F448}"/>
              </a:ext>
            </a:extLst>
          </p:cNvPr>
          <p:cNvCxnSpPr>
            <a:cxnSpLocks/>
          </p:cNvCxnSpPr>
          <p:nvPr/>
        </p:nvCxnSpPr>
        <p:spPr>
          <a:xfrm>
            <a:off x="4760991" y="3572927"/>
            <a:ext cx="1668464" cy="8561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B6A9D3EF-F163-AF4B-A245-AF5F87F3C170}"/>
              </a:ext>
            </a:extLst>
          </p:cNvPr>
          <p:cNvCxnSpPr>
            <a:cxnSpLocks/>
          </p:cNvCxnSpPr>
          <p:nvPr/>
        </p:nvCxnSpPr>
        <p:spPr>
          <a:xfrm flipH="1">
            <a:off x="4383157" y="3572927"/>
            <a:ext cx="301633" cy="21321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2268AFF-2497-F841-BAA5-16821BFF57B8}"/>
              </a:ext>
            </a:extLst>
          </p:cNvPr>
          <p:cNvSpPr txBox="1"/>
          <p:nvPr/>
        </p:nvSpPr>
        <p:spPr>
          <a:xfrm>
            <a:off x="4485288" y="2999196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B</a:t>
            </a:r>
            <a:r>
              <a:rPr kumimoji="1" lang="en-US" altLang="zh-CN" sz="2400" baseline="-250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3</a:t>
            </a:r>
            <a:endParaRPr kumimoji="1" lang="zh-CN" altLang="en-US" sz="2400" baseline="-25000">
              <a:latin typeface="Source Han Serif CN Heavy" panose="02020900000000000000" pitchFamily="18" charset="-128"/>
              <a:ea typeface="Source Han Serif CN Heavy" panose="02020900000000000000" pitchFamily="18" charset="-128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103AD41-C831-8142-86B5-F7356FBAA616}"/>
              </a:ext>
            </a:extLst>
          </p:cNvPr>
          <p:cNvSpPr txBox="1"/>
          <p:nvPr/>
        </p:nvSpPr>
        <p:spPr>
          <a:xfrm>
            <a:off x="5104718" y="2796176"/>
            <a:ext cx="1303562" cy="707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b="1" i="1" ker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t={102}</a:t>
            </a:r>
          </a:p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b="1" i="1" ker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f={101,103}</a:t>
            </a:r>
            <a:endParaRPr lang="zh-CN" altLang="en-US" b="1" i="1" kern="0">
              <a:solidFill>
                <a:srgbClr val="FF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40C8084A-1048-A542-9B66-37D8F79EAAA2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737951" y="3601983"/>
            <a:ext cx="516226" cy="8270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6CE4BB83-DF60-CB4B-88AD-6CAD26CCADE9}"/>
              </a:ext>
            </a:extLst>
          </p:cNvPr>
          <p:cNvSpPr txBox="1"/>
          <p:nvPr/>
        </p:nvSpPr>
        <p:spPr>
          <a:xfrm>
            <a:off x="10746351" y="4619259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B</a:t>
            </a:r>
            <a:r>
              <a:rPr kumimoji="1" lang="en-US" altLang="zh-CN" sz="2400" baseline="-250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4</a:t>
            </a:r>
            <a:endParaRPr kumimoji="1" lang="zh-CN" altLang="en-US" sz="2400" baseline="-25000">
              <a:latin typeface="Source Han Serif CN Heavy" panose="02020900000000000000" pitchFamily="18" charset="-128"/>
              <a:ea typeface="Source Han Serif CN Heavy" panose="02020900000000000000" pitchFamily="18" charset="-128"/>
            </a:endParaRP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7D5C156D-6E07-F548-B599-7A230FE4A3E8}"/>
              </a:ext>
            </a:extLst>
          </p:cNvPr>
          <p:cNvCxnSpPr>
            <a:cxnSpLocks/>
          </p:cNvCxnSpPr>
          <p:nvPr/>
        </p:nvCxnSpPr>
        <p:spPr>
          <a:xfrm flipH="1">
            <a:off x="10617496" y="5162371"/>
            <a:ext cx="318051" cy="556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7375599A-291D-444F-9947-FB2BE06B1221}"/>
              </a:ext>
            </a:extLst>
          </p:cNvPr>
          <p:cNvCxnSpPr>
            <a:cxnSpLocks/>
          </p:cNvCxnSpPr>
          <p:nvPr/>
        </p:nvCxnSpPr>
        <p:spPr>
          <a:xfrm>
            <a:off x="11064756" y="5162371"/>
            <a:ext cx="258418" cy="54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5A24C67C-B484-FD48-AC5B-A24727E826C7}"/>
              </a:ext>
            </a:extLst>
          </p:cNvPr>
          <p:cNvCxnSpPr>
            <a:cxnSpLocks/>
          </p:cNvCxnSpPr>
          <p:nvPr/>
        </p:nvCxnSpPr>
        <p:spPr>
          <a:xfrm>
            <a:off x="10988555" y="5162371"/>
            <a:ext cx="0" cy="54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A27D2709-4971-AC4B-9270-C073DC85617A}"/>
              </a:ext>
            </a:extLst>
          </p:cNvPr>
          <p:cNvSpPr txBox="1"/>
          <p:nvPr/>
        </p:nvSpPr>
        <p:spPr>
          <a:xfrm>
            <a:off x="11239006" y="4492589"/>
            <a:ext cx="912429" cy="715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b="1" i="1" ker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t={104}</a:t>
            </a:r>
          </a:p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b="1" i="1" ker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f={105}</a:t>
            </a:r>
            <a:endParaRPr lang="zh-CN" altLang="en-US" b="1" i="1" kern="0">
              <a:solidFill>
                <a:srgbClr val="FF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4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5D8F1650-69E8-8C49-8BBF-3BA16745911D}"/>
              </a:ext>
            </a:extLst>
          </p:cNvPr>
          <p:cNvSpPr/>
          <p:nvPr/>
        </p:nvSpPr>
        <p:spPr>
          <a:xfrm>
            <a:off x="3048000" y="2753401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zh-CN" sz="4800" b="1" dirty="0">
                <a:solidFill>
                  <a:schemeClr val="bg1">
                    <a:lumMod val="85000"/>
                  </a:schemeClr>
                </a:solidFill>
                <a:latin typeface="Candara"/>
                <a:ea typeface="楷体" pitchFamily="49" charset="-122"/>
              </a:rPr>
              <a:t> </a:t>
            </a:r>
            <a:r>
              <a:rPr lang="zh-CN" altLang="en-US" sz="4000" b="1" dirty="0">
                <a:solidFill>
                  <a:schemeClr val="bg1">
                    <a:lumMod val="85000"/>
                  </a:schemeClr>
                </a:solidFill>
                <a:latin typeface="Candara"/>
                <a:ea typeface="楷体" pitchFamily="49" charset="-122"/>
              </a:rPr>
              <a:t>哈尔滨工业大学  尤国淳</a:t>
            </a:r>
            <a:endParaRPr lang="en-US" altLang="zh-CN" sz="4000" b="1" dirty="0">
              <a:solidFill>
                <a:schemeClr val="bg1">
                  <a:lumMod val="85000"/>
                </a:schemeClr>
              </a:solidFill>
              <a:latin typeface="Candara"/>
              <a:ea typeface="楷体" pitchFamily="49" charset="-122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zh-CN" sz="4000" b="1" spc="600" dirty="0">
                <a:solidFill>
                  <a:schemeClr val="bg1">
                    <a:lumMod val="85000"/>
                  </a:schemeClr>
                </a:solidFill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1180300819</a:t>
            </a:r>
            <a:endParaRPr lang="zh-CN" altLang="en-US" sz="4000" b="1" spc="600" dirty="0">
              <a:solidFill>
                <a:schemeClr val="bg1">
                  <a:lumMod val="85000"/>
                </a:schemeClr>
              </a:solidFill>
              <a:latin typeface="Source Han Serif CN Heavy" panose="02020900000000000000" pitchFamily="18" charset="-128"/>
              <a:ea typeface="Source Han Serif CN Heavy" panose="020209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13EA0F-D501-DC4C-8A3C-C7D86AF73D91}"/>
              </a:ext>
            </a:extLst>
          </p:cNvPr>
          <p:cNvSpPr txBox="1"/>
          <p:nvPr/>
        </p:nvSpPr>
        <p:spPr>
          <a:xfrm>
            <a:off x="308113" y="5714999"/>
            <a:ext cx="11304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(	a</a:t>
            </a:r>
            <a:r>
              <a:rPr kumimoji="1" lang="zh-CN" altLang="en-US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 </a:t>
            </a:r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==</a:t>
            </a:r>
            <a:r>
              <a:rPr kumimoji="1" lang="zh-CN" altLang="en-US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 </a:t>
            </a:r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b</a:t>
            </a:r>
            <a:r>
              <a:rPr kumimoji="1" lang="zh-CN" altLang="en-US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 </a:t>
            </a:r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		and		c</a:t>
            </a:r>
            <a:r>
              <a:rPr kumimoji="1" lang="zh-CN" altLang="en-US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 </a:t>
            </a:r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==</a:t>
            </a:r>
            <a:r>
              <a:rPr kumimoji="1" lang="zh-CN" altLang="en-US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 </a:t>
            </a:r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d	)	and		e</a:t>
            </a:r>
            <a:r>
              <a:rPr kumimoji="1" lang="zh-CN" altLang="en-US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 </a:t>
            </a:r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==</a:t>
            </a:r>
            <a:r>
              <a:rPr kumimoji="1" lang="zh-CN" altLang="en-US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 </a:t>
            </a:r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f</a:t>
            </a:r>
            <a:endParaRPr kumimoji="1" lang="zh-CN" altLang="en-US" sz="2800">
              <a:latin typeface="Source Han Serif CN Heavy" panose="02020900000000000000" pitchFamily="18" charset="-128"/>
              <a:ea typeface="Source Han Serif CN Heavy" panose="02020900000000000000" pitchFamily="18" charset="-128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D85447F-3C9D-0D42-8AAC-FECC3B18229D}"/>
              </a:ext>
            </a:extLst>
          </p:cNvPr>
          <p:cNvCxnSpPr>
            <a:cxnSpLocks/>
          </p:cNvCxnSpPr>
          <p:nvPr/>
        </p:nvCxnSpPr>
        <p:spPr>
          <a:xfrm flipH="1">
            <a:off x="1470992" y="5158409"/>
            <a:ext cx="318051" cy="556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FB6FD9E2-7FF8-5E4F-B937-BEC01204C793}"/>
              </a:ext>
            </a:extLst>
          </p:cNvPr>
          <p:cNvCxnSpPr>
            <a:cxnSpLocks/>
          </p:cNvCxnSpPr>
          <p:nvPr/>
        </p:nvCxnSpPr>
        <p:spPr>
          <a:xfrm>
            <a:off x="1918252" y="5158409"/>
            <a:ext cx="258418" cy="54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9F5B5556-4CCF-B741-991C-DB55FA3DF384}"/>
              </a:ext>
            </a:extLst>
          </p:cNvPr>
          <p:cNvCxnSpPr>
            <a:cxnSpLocks/>
          </p:cNvCxnSpPr>
          <p:nvPr/>
        </p:nvCxnSpPr>
        <p:spPr>
          <a:xfrm>
            <a:off x="1842051" y="5158409"/>
            <a:ext cx="0" cy="54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D89274E-710F-BB4C-A696-DC09D74812F6}"/>
              </a:ext>
            </a:extLst>
          </p:cNvPr>
          <p:cNvSpPr txBox="1"/>
          <p:nvPr/>
        </p:nvSpPr>
        <p:spPr>
          <a:xfrm>
            <a:off x="1630017" y="4567536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B</a:t>
            </a:r>
            <a:r>
              <a:rPr kumimoji="1" lang="en-US" altLang="zh-CN" sz="2400" baseline="-250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1</a:t>
            </a:r>
            <a:endParaRPr kumimoji="1" lang="zh-CN" altLang="en-US" sz="2400" baseline="-25000">
              <a:latin typeface="Source Han Serif CN Heavy" panose="02020900000000000000" pitchFamily="18" charset="-128"/>
              <a:ea typeface="Source Han Serif CN Heavy" panose="02020900000000000000" pitchFamily="18" charset="-128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CD9E6AD-A156-CA45-AE2F-619BC45F4DC1}"/>
              </a:ext>
            </a:extLst>
          </p:cNvPr>
          <p:cNvSpPr/>
          <p:nvPr/>
        </p:nvSpPr>
        <p:spPr>
          <a:xfrm>
            <a:off x="563217" y="416404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7175" indent="-257175" algn="just">
              <a:lnSpc>
                <a:spcPts val="24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sz="2000" b="1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i="1" kern="0" baseline="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</a:t>
            </a:r>
            <a:r>
              <a:rPr lang="en-US" altLang="zh-CN" sz="20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i="1" kern="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000" b="1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and</a:t>
            </a:r>
            <a:r>
              <a:rPr lang="en-US" altLang="zh-CN" sz="2000" b="1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kern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 </a:t>
            </a:r>
            <a:r>
              <a:rPr lang="en-US" altLang="zh-CN" sz="2000" b="1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i="1" kern="0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  <a:endParaRPr lang="en-US" altLang="zh-CN" sz="2000" b="1" kern="0" baseline="-300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257175" indent="-257175" algn="just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marL="257175" indent="-257175" algn="just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B.truelist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.truelist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marL="257175" indent="-257175" algn="just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merge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.falselist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.falselist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);</a:t>
            </a:r>
          </a:p>
          <a:p>
            <a:pPr marL="257175" indent="-257175" algn="just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backpatch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.truelist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M.quad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);</a:t>
            </a:r>
          </a:p>
          <a:p>
            <a:pPr marL="257175" indent="-257175" algn="just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257175" indent="-257175" algn="just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endParaRPr lang="en-US" altLang="zh-CN" sz="2000" b="1" kern="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6" name="Rectangle 44">
            <a:extLst>
              <a:ext uri="{FF2B5EF4-FFF2-40B4-BE49-F238E27FC236}">
                <a16:creationId xmlns:a16="http://schemas.microsoft.com/office/drawing/2014/main" id="{22C6564C-17BE-4840-A397-91F73411C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752" y="416404"/>
            <a:ext cx="2592387" cy="222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100: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a==b goto </a:t>
            </a: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_</a:t>
            </a:r>
          </a:p>
          <a:p>
            <a:pPr eaLnBrk="1" hangingPunct="1"/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101: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  <a:p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102: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c==d goto </a:t>
            </a: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_</a:t>
            </a:r>
          </a:p>
          <a:p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103: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  <a:p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104: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e==f goto </a:t>
            </a: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_</a:t>
            </a:r>
          </a:p>
          <a:p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105: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_</a:t>
            </a:r>
          </a:p>
          <a:p>
            <a:pPr eaLnBrk="1" hangingPunct="1"/>
            <a:endParaRPr lang="en-US" altLang="zh-CN" sz="20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C104BB-4A75-4F44-BDDF-4AF6D5883FB7}"/>
              </a:ext>
            </a:extLst>
          </p:cNvPr>
          <p:cNvSpPr txBox="1"/>
          <p:nvPr/>
        </p:nvSpPr>
        <p:spPr>
          <a:xfrm>
            <a:off x="5019409" y="4733765"/>
            <a:ext cx="497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M</a:t>
            </a:r>
            <a:endParaRPr kumimoji="1" lang="zh-CN" altLang="en-US" sz="2400">
              <a:latin typeface="Source Han Serif CN Heavy" panose="02020900000000000000" pitchFamily="18" charset="-128"/>
              <a:ea typeface="Source Han Serif CN Heavy" panose="02020900000000000000" pitchFamily="18" charset="-128"/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AB5E685A-6E5F-2C4E-ACA2-A8EE2A4706CF}"/>
              </a:ext>
            </a:extLst>
          </p:cNvPr>
          <p:cNvCxnSpPr>
            <a:cxnSpLocks/>
          </p:cNvCxnSpPr>
          <p:nvPr/>
        </p:nvCxnSpPr>
        <p:spPr>
          <a:xfrm>
            <a:off x="5268035" y="5307496"/>
            <a:ext cx="0" cy="3975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CA0141B5-4057-004C-B110-4502E61E7188}"/>
              </a:ext>
            </a:extLst>
          </p:cNvPr>
          <p:cNvCxnSpPr>
            <a:cxnSpLocks/>
          </p:cNvCxnSpPr>
          <p:nvPr/>
        </p:nvCxnSpPr>
        <p:spPr>
          <a:xfrm flipH="1">
            <a:off x="5982195" y="5158409"/>
            <a:ext cx="318051" cy="556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680E06F8-1515-EE4E-8B72-E59EC587C0DC}"/>
              </a:ext>
            </a:extLst>
          </p:cNvPr>
          <p:cNvCxnSpPr>
            <a:cxnSpLocks/>
          </p:cNvCxnSpPr>
          <p:nvPr/>
        </p:nvCxnSpPr>
        <p:spPr>
          <a:xfrm>
            <a:off x="6429455" y="5158409"/>
            <a:ext cx="258418" cy="54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A03DE6B9-70AE-4245-ACFF-982B0F71452F}"/>
              </a:ext>
            </a:extLst>
          </p:cNvPr>
          <p:cNvCxnSpPr>
            <a:cxnSpLocks/>
          </p:cNvCxnSpPr>
          <p:nvPr/>
        </p:nvCxnSpPr>
        <p:spPr>
          <a:xfrm>
            <a:off x="6353254" y="5158409"/>
            <a:ext cx="0" cy="54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27D12F1-6C80-3C44-8F59-CFDBA4ADB0AB}"/>
              </a:ext>
            </a:extLst>
          </p:cNvPr>
          <p:cNvSpPr txBox="1"/>
          <p:nvPr/>
        </p:nvSpPr>
        <p:spPr>
          <a:xfrm>
            <a:off x="6141220" y="4567536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B</a:t>
            </a:r>
            <a:r>
              <a:rPr kumimoji="1" lang="en-US" altLang="zh-CN" sz="2400" baseline="-250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2</a:t>
            </a:r>
            <a:endParaRPr kumimoji="1" lang="zh-CN" altLang="en-US" sz="2400" baseline="-25000">
              <a:latin typeface="Source Han Serif CN Heavy" panose="02020900000000000000" pitchFamily="18" charset="-128"/>
              <a:ea typeface="Source Han Serif CN Heavy" panose="02020900000000000000" pitchFamily="18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46803D-25D3-FD4D-BCA1-DBF5E42E2CA5}"/>
              </a:ext>
            </a:extLst>
          </p:cNvPr>
          <p:cNvSpPr txBox="1"/>
          <p:nvPr/>
        </p:nvSpPr>
        <p:spPr>
          <a:xfrm>
            <a:off x="2138752" y="4547044"/>
            <a:ext cx="912429" cy="715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b="1" i="1" ker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t={100}</a:t>
            </a:r>
          </a:p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b="1" i="1" ker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f={101}</a:t>
            </a:r>
            <a:endParaRPr lang="zh-CN" altLang="en-US" b="1" i="1" kern="0">
              <a:solidFill>
                <a:srgbClr val="FF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EBF5D4-6F19-4141-9097-70AE5EAA6E79}"/>
              </a:ext>
            </a:extLst>
          </p:cNvPr>
          <p:cNvSpPr txBox="1"/>
          <p:nvPr/>
        </p:nvSpPr>
        <p:spPr>
          <a:xfrm>
            <a:off x="6751541" y="4542074"/>
            <a:ext cx="912429" cy="715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b="1" i="1" ker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t={102}</a:t>
            </a:r>
          </a:p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b="1" i="1" ker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f={103}</a:t>
            </a:r>
            <a:endParaRPr lang="zh-CN" altLang="en-US" b="1" i="1" kern="0">
              <a:solidFill>
                <a:srgbClr val="FF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463FA1-E85D-DF43-B6C7-2E749D3ACF95}"/>
              </a:ext>
            </a:extLst>
          </p:cNvPr>
          <p:cNvSpPr txBox="1"/>
          <p:nvPr/>
        </p:nvSpPr>
        <p:spPr>
          <a:xfrm>
            <a:off x="4865288" y="442903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ker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q=102</a:t>
            </a:r>
            <a:endParaRPr lang="zh-CN" altLang="en-US" b="1" i="1" ker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763D39CF-8C0A-9342-AB52-B2D92FE54DA0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1897078" y="3572927"/>
            <a:ext cx="2734706" cy="994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ABC54609-0348-954E-9304-0526CE29F448}"/>
              </a:ext>
            </a:extLst>
          </p:cNvPr>
          <p:cNvCxnSpPr>
            <a:cxnSpLocks/>
          </p:cNvCxnSpPr>
          <p:nvPr/>
        </p:nvCxnSpPr>
        <p:spPr>
          <a:xfrm>
            <a:off x="4760991" y="3572927"/>
            <a:ext cx="1668464" cy="8561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B6A9D3EF-F163-AF4B-A245-AF5F87F3C170}"/>
              </a:ext>
            </a:extLst>
          </p:cNvPr>
          <p:cNvCxnSpPr>
            <a:cxnSpLocks/>
          </p:cNvCxnSpPr>
          <p:nvPr/>
        </p:nvCxnSpPr>
        <p:spPr>
          <a:xfrm flipH="1">
            <a:off x="4383157" y="3572927"/>
            <a:ext cx="301633" cy="21321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2268AFF-2497-F841-BAA5-16821BFF57B8}"/>
              </a:ext>
            </a:extLst>
          </p:cNvPr>
          <p:cNvSpPr txBox="1"/>
          <p:nvPr/>
        </p:nvSpPr>
        <p:spPr>
          <a:xfrm>
            <a:off x="4485288" y="2999196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B</a:t>
            </a:r>
            <a:r>
              <a:rPr kumimoji="1" lang="en-US" altLang="zh-CN" sz="2400" baseline="-250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3</a:t>
            </a:r>
            <a:endParaRPr kumimoji="1" lang="zh-CN" altLang="en-US" sz="2400" baseline="-25000">
              <a:latin typeface="Source Han Serif CN Heavy" panose="02020900000000000000" pitchFamily="18" charset="-128"/>
              <a:ea typeface="Source Han Serif CN Heavy" panose="02020900000000000000" pitchFamily="18" charset="-128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103AD41-C831-8142-86B5-F7356FBAA616}"/>
              </a:ext>
            </a:extLst>
          </p:cNvPr>
          <p:cNvSpPr txBox="1"/>
          <p:nvPr/>
        </p:nvSpPr>
        <p:spPr>
          <a:xfrm>
            <a:off x="5104718" y="2796176"/>
            <a:ext cx="1303562" cy="707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b="1" i="1" ker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t={102}</a:t>
            </a:r>
          </a:p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b="1" i="1" ker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f={101,103}</a:t>
            </a:r>
            <a:endParaRPr lang="zh-CN" altLang="en-US" b="1" i="1" kern="0">
              <a:solidFill>
                <a:srgbClr val="FF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40C8084A-1048-A542-9B66-37D8F79EAAA2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737951" y="3601983"/>
            <a:ext cx="516226" cy="8270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DB02364-AA99-D548-8F26-0B7D546DCDBB}"/>
              </a:ext>
            </a:extLst>
          </p:cNvPr>
          <p:cNvSpPr txBox="1"/>
          <p:nvPr/>
        </p:nvSpPr>
        <p:spPr>
          <a:xfrm>
            <a:off x="7715694" y="2085093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B</a:t>
            </a:r>
            <a:r>
              <a:rPr kumimoji="1" lang="en-US" altLang="zh-CN" sz="2400" baseline="-250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5</a:t>
            </a:r>
            <a:endParaRPr kumimoji="1" lang="zh-CN" altLang="en-US" sz="2400" baseline="-25000">
              <a:latin typeface="Source Han Serif CN Heavy" panose="02020900000000000000" pitchFamily="18" charset="-128"/>
              <a:ea typeface="Source Han Serif CN Heavy" panose="02020900000000000000" pitchFamily="18" charset="-128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CE4BB83-DF60-CB4B-88AD-6CAD26CCADE9}"/>
              </a:ext>
            </a:extLst>
          </p:cNvPr>
          <p:cNvSpPr txBox="1"/>
          <p:nvPr/>
        </p:nvSpPr>
        <p:spPr>
          <a:xfrm>
            <a:off x="10746351" y="4619259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B</a:t>
            </a:r>
            <a:r>
              <a:rPr kumimoji="1" lang="en-US" altLang="zh-CN" sz="2400" baseline="-250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4</a:t>
            </a:r>
            <a:endParaRPr kumimoji="1" lang="zh-CN" altLang="en-US" sz="2400" baseline="-25000">
              <a:latin typeface="Source Han Serif CN Heavy" panose="02020900000000000000" pitchFamily="18" charset="-128"/>
              <a:ea typeface="Source Han Serif CN Heavy" panose="02020900000000000000" pitchFamily="18" charset="-128"/>
            </a:endParaRP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7D5C156D-6E07-F548-B599-7A230FE4A3E8}"/>
              </a:ext>
            </a:extLst>
          </p:cNvPr>
          <p:cNvCxnSpPr>
            <a:cxnSpLocks/>
          </p:cNvCxnSpPr>
          <p:nvPr/>
        </p:nvCxnSpPr>
        <p:spPr>
          <a:xfrm flipH="1">
            <a:off x="10617496" y="5162371"/>
            <a:ext cx="318051" cy="556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7375599A-291D-444F-9947-FB2BE06B1221}"/>
              </a:ext>
            </a:extLst>
          </p:cNvPr>
          <p:cNvCxnSpPr>
            <a:cxnSpLocks/>
          </p:cNvCxnSpPr>
          <p:nvPr/>
        </p:nvCxnSpPr>
        <p:spPr>
          <a:xfrm>
            <a:off x="11064756" y="5162371"/>
            <a:ext cx="258418" cy="54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5A24C67C-B484-FD48-AC5B-A24727E826C7}"/>
              </a:ext>
            </a:extLst>
          </p:cNvPr>
          <p:cNvCxnSpPr>
            <a:cxnSpLocks/>
          </p:cNvCxnSpPr>
          <p:nvPr/>
        </p:nvCxnSpPr>
        <p:spPr>
          <a:xfrm>
            <a:off x="10988555" y="5162371"/>
            <a:ext cx="0" cy="54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A27D2709-4971-AC4B-9270-C073DC85617A}"/>
              </a:ext>
            </a:extLst>
          </p:cNvPr>
          <p:cNvSpPr txBox="1"/>
          <p:nvPr/>
        </p:nvSpPr>
        <p:spPr>
          <a:xfrm>
            <a:off x="11239006" y="4492589"/>
            <a:ext cx="912429" cy="715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b="1" i="1" ker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t={104}</a:t>
            </a:r>
          </a:p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b="1" i="1" ker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f={105}</a:t>
            </a:r>
            <a:endParaRPr lang="zh-CN" altLang="en-US" b="1" i="1" kern="0">
              <a:solidFill>
                <a:srgbClr val="FF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856DCF6-5522-5843-9061-40FAB8CDB2D8}"/>
              </a:ext>
            </a:extLst>
          </p:cNvPr>
          <p:cNvSpPr txBox="1"/>
          <p:nvPr/>
        </p:nvSpPr>
        <p:spPr>
          <a:xfrm>
            <a:off x="9605141" y="4733765"/>
            <a:ext cx="497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M</a:t>
            </a:r>
            <a:endParaRPr kumimoji="1" lang="zh-CN" altLang="en-US" sz="2400">
              <a:latin typeface="Source Han Serif CN Heavy" panose="02020900000000000000" pitchFamily="18" charset="-128"/>
              <a:ea typeface="Source Han Serif CN Heavy" panose="02020900000000000000" pitchFamily="18" charset="-128"/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9273B3E1-0555-C443-BC57-DEB41732347F}"/>
              </a:ext>
            </a:extLst>
          </p:cNvPr>
          <p:cNvCxnSpPr>
            <a:cxnSpLocks/>
          </p:cNvCxnSpPr>
          <p:nvPr/>
        </p:nvCxnSpPr>
        <p:spPr>
          <a:xfrm>
            <a:off x="9853767" y="5307496"/>
            <a:ext cx="0" cy="3975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0BFAA76F-68C6-4549-AF20-B673D2AABAA5}"/>
              </a:ext>
            </a:extLst>
          </p:cNvPr>
          <p:cNvSpPr txBox="1"/>
          <p:nvPr/>
        </p:nvSpPr>
        <p:spPr>
          <a:xfrm>
            <a:off x="9451020" y="442903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ker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q=104</a:t>
            </a:r>
            <a:endParaRPr lang="zh-CN" altLang="en-US" b="1" i="1" ker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96CE3493-7AD2-154F-8526-E9950D825DE9}"/>
              </a:ext>
            </a:extLst>
          </p:cNvPr>
          <p:cNvCxnSpPr>
            <a:cxnSpLocks/>
          </p:cNvCxnSpPr>
          <p:nvPr/>
        </p:nvCxnSpPr>
        <p:spPr>
          <a:xfrm flipH="1">
            <a:off x="6072733" y="2630165"/>
            <a:ext cx="1832070" cy="3762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22712382-74BF-B348-AC20-925C0F5A487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8034010" y="2630165"/>
            <a:ext cx="2979402" cy="19890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48E32F54-1FDD-5047-AF1D-7E72006A67A7}"/>
              </a:ext>
            </a:extLst>
          </p:cNvPr>
          <p:cNvCxnSpPr>
            <a:cxnSpLocks/>
          </p:cNvCxnSpPr>
          <p:nvPr/>
        </p:nvCxnSpPr>
        <p:spPr>
          <a:xfrm>
            <a:off x="7957810" y="2630165"/>
            <a:ext cx="941040" cy="3074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7BEF8344-9050-A84B-B6BE-FA9E27C68C0F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8010970" y="2659221"/>
            <a:ext cx="1828939" cy="17698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0FD43804-02B5-1941-9112-A7D3F0EEB96E}"/>
              </a:ext>
            </a:extLst>
          </p:cNvPr>
          <p:cNvSpPr txBox="1"/>
          <p:nvPr/>
        </p:nvSpPr>
        <p:spPr>
          <a:xfrm>
            <a:off x="6964980" y="1356110"/>
            <a:ext cx="1707519" cy="707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b="1" i="1" ker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t={104}</a:t>
            </a:r>
          </a:p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b="1" i="1" ker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f={101,103,105}</a:t>
            </a:r>
            <a:endParaRPr lang="zh-CN" altLang="en-US" b="1" i="1" kern="0">
              <a:solidFill>
                <a:srgbClr val="FF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04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DCF501F8-98DB-8948-B410-170EEC1FF83D}"/>
              </a:ext>
            </a:extLst>
          </p:cNvPr>
          <p:cNvSpPr/>
          <p:nvPr/>
        </p:nvSpPr>
        <p:spPr>
          <a:xfrm>
            <a:off x="3048000" y="2753401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zh-CN" sz="4800" b="1" dirty="0">
                <a:solidFill>
                  <a:schemeClr val="bg1">
                    <a:lumMod val="85000"/>
                  </a:schemeClr>
                </a:solidFill>
                <a:latin typeface="Candara"/>
                <a:ea typeface="楷体" pitchFamily="49" charset="-122"/>
              </a:rPr>
              <a:t> </a:t>
            </a:r>
            <a:r>
              <a:rPr lang="zh-CN" altLang="en-US" sz="4000" b="1" dirty="0">
                <a:solidFill>
                  <a:schemeClr val="bg1">
                    <a:lumMod val="85000"/>
                  </a:schemeClr>
                </a:solidFill>
                <a:latin typeface="Candara"/>
                <a:ea typeface="楷体" pitchFamily="49" charset="-122"/>
              </a:rPr>
              <a:t>哈尔滨工业大学  尤国淳</a:t>
            </a:r>
            <a:endParaRPr lang="en-US" altLang="zh-CN" sz="4000" b="1" dirty="0">
              <a:solidFill>
                <a:schemeClr val="bg1">
                  <a:lumMod val="85000"/>
                </a:schemeClr>
              </a:solidFill>
              <a:latin typeface="Candara"/>
              <a:ea typeface="楷体" pitchFamily="49" charset="-122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zh-CN" sz="4000" b="1" spc="600" dirty="0">
                <a:solidFill>
                  <a:schemeClr val="bg1">
                    <a:lumMod val="85000"/>
                  </a:schemeClr>
                </a:solidFill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1180300819</a:t>
            </a:r>
            <a:endParaRPr lang="zh-CN" altLang="en-US" sz="4000" b="1" spc="600" dirty="0">
              <a:solidFill>
                <a:schemeClr val="bg1">
                  <a:lumMod val="85000"/>
                </a:schemeClr>
              </a:solidFill>
              <a:latin typeface="Source Han Serif CN Heavy" panose="02020900000000000000" pitchFamily="18" charset="-128"/>
              <a:ea typeface="Source Han Serif CN Heavy" panose="020209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13EA0F-D501-DC4C-8A3C-C7D86AF73D91}"/>
              </a:ext>
            </a:extLst>
          </p:cNvPr>
          <p:cNvSpPr txBox="1"/>
          <p:nvPr/>
        </p:nvSpPr>
        <p:spPr>
          <a:xfrm>
            <a:off x="308113" y="5714999"/>
            <a:ext cx="11304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(	a</a:t>
            </a:r>
            <a:r>
              <a:rPr kumimoji="1" lang="zh-CN" altLang="en-US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 </a:t>
            </a:r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==</a:t>
            </a:r>
            <a:r>
              <a:rPr kumimoji="1" lang="zh-CN" altLang="en-US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 </a:t>
            </a:r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b</a:t>
            </a:r>
            <a:r>
              <a:rPr kumimoji="1" lang="zh-CN" altLang="en-US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 </a:t>
            </a:r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		and		c</a:t>
            </a:r>
            <a:r>
              <a:rPr kumimoji="1" lang="zh-CN" altLang="en-US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 </a:t>
            </a:r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==</a:t>
            </a:r>
            <a:r>
              <a:rPr kumimoji="1" lang="zh-CN" altLang="en-US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 </a:t>
            </a:r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d	)	and		e</a:t>
            </a:r>
            <a:r>
              <a:rPr kumimoji="1" lang="zh-CN" altLang="en-US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 </a:t>
            </a:r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==</a:t>
            </a:r>
            <a:r>
              <a:rPr kumimoji="1" lang="zh-CN" altLang="en-US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 </a:t>
            </a:r>
            <a:r>
              <a:rPr kumimoji="1" lang="en-US" altLang="zh-CN" sz="28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f</a:t>
            </a:r>
            <a:endParaRPr kumimoji="1" lang="zh-CN" altLang="en-US" sz="2800">
              <a:latin typeface="Source Han Serif CN Heavy" panose="02020900000000000000" pitchFamily="18" charset="-128"/>
              <a:ea typeface="Source Han Serif CN Heavy" panose="02020900000000000000" pitchFamily="18" charset="-128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D85447F-3C9D-0D42-8AAC-FECC3B18229D}"/>
              </a:ext>
            </a:extLst>
          </p:cNvPr>
          <p:cNvCxnSpPr>
            <a:cxnSpLocks/>
          </p:cNvCxnSpPr>
          <p:nvPr/>
        </p:nvCxnSpPr>
        <p:spPr>
          <a:xfrm flipH="1">
            <a:off x="1470992" y="5158409"/>
            <a:ext cx="318051" cy="556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FB6FD9E2-7FF8-5E4F-B937-BEC01204C793}"/>
              </a:ext>
            </a:extLst>
          </p:cNvPr>
          <p:cNvCxnSpPr>
            <a:cxnSpLocks/>
          </p:cNvCxnSpPr>
          <p:nvPr/>
        </p:nvCxnSpPr>
        <p:spPr>
          <a:xfrm>
            <a:off x="1918252" y="5158409"/>
            <a:ext cx="258418" cy="54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9F5B5556-4CCF-B741-991C-DB55FA3DF384}"/>
              </a:ext>
            </a:extLst>
          </p:cNvPr>
          <p:cNvCxnSpPr>
            <a:cxnSpLocks/>
          </p:cNvCxnSpPr>
          <p:nvPr/>
        </p:nvCxnSpPr>
        <p:spPr>
          <a:xfrm>
            <a:off x="1842051" y="5158409"/>
            <a:ext cx="0" cy="54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D89274E-710F-BB4C-A696-DC09D74812F6}"/>
              </a:ext>
            </a:extLst>
          </p:cNvPr>
          <p:cNvSpPr txBox="1"/>
          <p:nvPr/>
        </p:nvSpPr>
        <p:spPr>
          <a:xfrm>
            <a:off x="1630017" y="4567536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B</a:t>
            </a:r>
            <a:r>
              <a:rPr kumimoji="1" lang="en-US" altLang="zh-CN" sz="2400" baseline="-250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1</a:t>
            </a:r>
            <a:endParaRPr kumimoji="1" lang="zh-CN" altLang="en-US" sz="2400" baseline="-25000">
              <a:latin typeface="Source Han Serif CN Heavy" panose="02020900000000000000" pitchFamily="18" charset="-128"/>
              <a:ea typeface="Source Han Serif CN Heavy" panose="02020900000000000000" pitchFamily="18" charset="-128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CD9E6AD-A156-CA45-AE2F-619BC45F4DC1}"/>
              </a:ext>
            </a:extLst>
          </p:cNvPr>
          <p:cNvSpPr/>
          <p:nvPr/>
        </p:nvSpPr>
        <p:spPr>
          <a:xfrm>
            <a:off x="563217" y="416404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7175" indent="-257175" algn="just">
              <a:lnSpc>
                <a:spcPts val="24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sz="2000" b="1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i="1" kern="0" baseline="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</a:t>
            </a:r>
            <a:r>
              <a:rPr lang="en-US" altLang="zh-CN" sz="20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i="1" kern="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000" b="1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and</a:t>
            </a:r>
            <a:r>
              <a:rPr lang="en-US" altLang="zh-CN" sz="2000" b="1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kern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 </a:t>
            </a:r>
            <a:r>
              <a:rPr lang="en-US" altLang="zh-CN" sz="2000" b="1" i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i="1" kern="0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  <a:endParaRPr lang="en-US" altLang="zh-CN" sz="2000" b="1" kern="0" baseline="-300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257175" indent="-257175" algn="just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marL="257175" indent="-257175" algn="just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B.truelist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.truelist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marL="257175" indent="-257175" algn="just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merge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.falselist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.falselist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);</a:t>
            </a:r>
          </a:p>
          <a:p>
            <a:pPr marL="257175" indent="-257175" algn="just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backpatch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.truelist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000" b="1" i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M.quad</a:t>
            </a: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);</a:t>
            </a:r>
          </a:p>
          <a:p>
            <a:pPr marL="257175" indent="-257175" algn="just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257175" indent="-257175" algn="just">
              <a:lnSpc>
                <a:spcPts val="2400"/>
              </a:lnSpc>
              <a:buClr>
                <a:srgbClr val="3333CC"/>
              </a:buClr>
              <a:buSzPct val="60000"/>
              <a:defRPr/>
            </a:pPr>
            <a:endParaRPr lang="en-US" altLang="zh-CN" sz="2000" b="1" kern="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6" name="Rectangle 44">
            <a:extLst>
              <a:ext uri="{FF2B5EF4-FFF2-40B4-BE49-F238E27FC236}">
                <a16:creationId xmlns:a16="http://schemas.microsoft.com/office/drawing/2014/main" id="{22C6564C-17BE-4840-A397-91F73411C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752" y="416404"/>
            <a:ext cx="2592387" cy="222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100: </a:t>
            </a:r>
            <a:r>
              <a:rPr lang="en-US" altLang="zh-CN" sz="2000" b="1" i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a==b goto </a:t>
            </a: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102</a:t>
            </a:r>
          </a:p>
          <a:p>
            <a:pPr eaLnBrk="1" hangingPunct="1"/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101: </a:t>
            </a:r>
            <a:r>
              <a:rPr lang="en-US" altLang="zh-CN" sz="2000" b="1" i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</a:p>
          <a:p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102: </a:t>
            </a:r>
            <a:r>
              <a:rPr lang="en-US" altLang="zh-CN" sz="2000" b="1" i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c==d goto </a:t>
            </a: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104</a:t>
            </a:r>
          </a:p>
          <a:p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103: </a:t>
            </a:r>
            <a:r>
              <a:rPr lang="en-US" altLang="zh-CN" sz="2000" b="1" i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</a:p>
          <a:p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104: </a:t>
            </a:r>
            <a:r>
              <a:rPr lang="en-US" altLang="zh-CN" sz="2000" b="1" i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e==f goto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B05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</a:p>
          <a:p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105: </a:t>
            </a:r>
            <a:r>
              <a:rPr lang="en-US" altLang="zh-CN" sz="2000" b="1" i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</a:p>
          <a:p>
            <a:pPr eaLnBrk="1" hangingPunct="1"/>
            <a:endParaRPr lang="en-US" altLang="zh-CN" sz="20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C104BB-4A75-4F44-BDDF-4AF6D5883FB7}"/>
              </a:ext>
            </a:extLst>
          </p:cNvPr>
          <p:cNvSpPr txBox="1"/>
          <p:nvPr/>
        </p:nvSpPr>
        <p:spPr>
          <a:xfrm>
            <a:off x="5019409" y="4733765"/>
            <a:ext cx="497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M</a:t>
            </a:r>
            <a:endParaRPr kumimoji="1" lang="zh-CN" altLang="en-US" sz="2400">
              <a:latin typeface="Source Han Serif CN Heavy" panose="02020900000000000000" pitchFamily="18" charset="-128"/>
              <a:ea typeface="Source Han Serif CN Heavy" panose="02020900000000000000" pitchFamily="18" charset="-128"/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AB5E685A-6E5F-2C4E-ACA2-A8EE2A4706CF}"/>
              </a:ext>
            </a:extLst>
          </p:cNvPr>
          <p:cNvCxnSpPr>
            <a:cxnSpLocks/>
          </p:cNvCxnSpPr>
          <p:nvPr/>
        </p:nvCxnSpPr>
        <p:spPr>
          <a:xfrm>
            <a:off x="5268035" y="5307496"/>
            <a:ext cx="0" cy="3975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CA0141B5-4057-004C-B110-4502E61E7188}"/>
              </a:ext>
            </a:extLst>
          </p:cNvPr>
          <p:cNvCxnSpPr>
            <a:cxnSpLocks/>
          </p:cNvCxnSpPr>
          <p:nvPr/>
        </p:nvCxnSpPr>
        <p:spPr>
          <a:xfrm flipH="1">
            <a:off x="5982195" y="5158409"/>
            <a:ext cx="318051" cy="556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680E06F8-1515-EE4E-8B72-E59EC587C0DC}"/>
              </a:ext>
            </a:extLst>
          </p:cNvPr>
          <p:cNvCxnSpPr>
            <a:cxnSpLocks/>
          </p:cNvCxnSpPr>
          <p:nvPr/>
        </p:nvCxnSpPr>
        <p:spPr>
          <a:xfrm>
            <a:off x="6429455" y="5158409"/>
            <a:ext cx="258418" cy="54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A03DE6B9-70AE-4245-ACFF-982B0F71452F}"/>
              </a:ext>
            </a:extLst>
          </p:cNvPr>
          <p:cNvCxnSpPr>
            <a:cxnSpLocks/>
          </p:cNvCxnSpPr>
          <p:nvPr/>
        </p:nvCxnSpPr>
        <p:spPr>
          <a:xfrm>
            <a:off x="6353254" y="5158409"/>
            <a:ext cx="0" cy="54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27D12F1-6C80-3C44-8F59-CFDBA4ADB0AB}"/>
              </a:ext>
            </a:extLst>
          </p:cNvPr>
          <p:cNvSpPr txBox="1"/>
          <p:nvPr/>
        </p:nvSpPr>
        <p:spPr>
          <a:xfrm>
            <a:off x="6141220" y="4567536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B</a:t>
            </a:r>
            <a:r>
              <a:rPr kumimoji="1" lang="en-US" altLang="zh-CN" sz="2400" baseline="-250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2</a:t>
            </a:r>
            <a:endParaRPr kumimoji="1" lang="zh-CN" altLang="en-US" sz="2400" baseline="-25000">
              <a:latin typeface="Source Han Serif CN Heavy" panose="02020900000000000000" pitchFamily="18" charset="-128"/>
              <a:ea typeface="Source Han Serif CN Heavy" panose="02020900000000000000" pitchFamily="18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46803D-25D3-FD4D-BCA1-DBF5E42E2CA5}"/>
              </a:ext>
            </a:extLst>
          </p:cNvPr>
          <p:cNvSpPr txBox="1"/>
          <p:nvPr/>
        </p:nvSpPr>
        <p:spPr>
          <a:xfrm>
            <a:off x="2138752" y="4547044"/>
            <a:ext cx="912429" cy="715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b="1" i="1" ker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t={100}</a:t>
            </a:r>
          </a:p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b="1" i="1" ker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f={101}</a:t>
            </a:r>
            <a:endParaRPr lang="zh-CN" altLang="en-US" b="1" i="1" kern="0">
              <a:solidFill>
                <a:srgbClr val="FF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EBF5D4-6F19-4141-9097-70AE5EAA6E79}"/>
              </a:ext>
            </a:extLst>
          </p:cNvPr>
          <p:cNvSpPr txBox="1"/>
          <p:nvPr/>
        </p:nvSpPr>
        <p:spPr>
          <a:xfrm>
            <a:off x="6751541" y="4542074"/>
            <a:ext cx="912429" cy="715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b="1" i="1" ker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t={102}</a:t>
            </a:r>
          </a:p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b="1" i="1" ker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f={103}</a:t>
            </a:r>
            <a:endParaRPr lang="zh-CN" altLang="en-US" b="1" i="1" kern="0">
              <a:solidFill>
                <a:srgbClr val="FF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463FA1-E85D-DF43-B6C7-2E749D3ACF95}"/>
              </a:ext>
            </a:extLst>
          </p:cNvPr>
          <p:cNvSpPr txBox="1"/>
          <p:nvPr/>
        </p:nvSpPr>
        <p:spPr>
          <a:xfrm>
            <a:off x="4865288" y="442903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ker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q=102</a:t>
            </a:r>
            <a:endParaRPr lang="zh-CN" altLang="en-US" b="1" i="1" ker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763D39CF-8C0A-9342-AB52-B2D92FE54DA0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1897078" y="3572927"/>
            <a:ext cx="2734706" cy="994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ABC54609-0348-954E-9304-0526CE29F448}"/>
              </a:ext>
            </a:extLst>
          </p:cNvPr>
          <p:cNvCxnSpPr>
            <a:cxnSpLocks/>
          </p:cNvCxnSpPr>
          <p:nvPr/>
        </p:nvCxnSpPr>
        <p:spPr>
          <a:xfrm>
            <a:off x="4760991" y="3572927"/>
            <a:ext cx="1668464" cy="8561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B6A9D3EF-F163-AF4B-A245-AF5F87F3C170}"/>
              </a:ext>
            </a:extLst>
          </p:cNvPr>
          <p:cNvCxnSpPr>
            <a:cxnSpLocks/>
          </p:cNvCxnSpPr>
          <p:nvPr/>
        </p:nvCxnSpPr>
        <p:spPr>
          <a:xfrm flipH="1">
            <a:off x="4383157" y="3572927"/>
            <a:ext cx="301633" cy="21321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2268AFF-2497-F841-BAA5-16821BFF57B8}"/>
              </a:ext>
            </a:extLst>
          </p:cNvPr>
          <p:cNvSpPr txBox="1"/>
          <p:nvPr/>
        </p:nvSpPr>
        <p:spPr>
          <a:xfrm>
            <a:off x="4485288" y="2999196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B</a:t>
            </a:r>
            <a:r>
              <a:rPr kumimoji="1" lang="en-US" altLang="zh-CN" sz="2400" baseline="-250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3</a:t>
            </a:r>
            <a:endParaRPr kumimoji="1" lang="zh-CN" altLang="en-US" sz="2400" baseline="-25000">
              <a:latin typeface="Source Han Serif CN Heavy" panose="02020900000000000000" pitchFamily="18" charset="-128"/>
              <a:ea typeface="Source Han Serif CN Heavy" panose="02020900000000000000" pitchFamily="18" charset="-128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103AD41-C831-8142-86B5-F7356FBAA616}"/>
              </a:ext>
            </a:extLst>
          </p:cNvPr>
          <p:cNvSpPr txBox="1"/>
          <p:nvPr/>
        </p:nvSpPr>
        <p:spPr>
          <a:xfrm>
            <a:off x="5104718" y="2796176"/>
            <a:ext cx="1303562" cy="707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b="1" i="1" ker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t={102}</a:t>
            </a:r>
          </a:p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b="1" i="1" ker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f={101,103}</a:t>
            </a:r>
            <a:endParaRPr lang="zh-CN" altLang="en-US" b="1" i="1" kern="0">
              <a:solidFill>
                <a:srgbClr val="FF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40C8084A-1048-A542-9B66-37D8F79EAAA2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737951" y="3601983"/>
            <a:ext cx="516226" cy="8270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DB02364-AA99-D548-8F26-0B7D546DCDBB}"/>
              </a:ext>
            </a:extLst>
          </p:cNvPr>
          <p:cNvSpPr txBox="1"/>
          <p:nvPr/>
        </p:nvSpPr>
        <p:spPr>
          <a:xfrm>
            <a:off x="7715694" y="2085093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B</a:t>
            </a:r>
            <a:r>
              <a:rPr kumimoji="1" lang="en-US" altLang="zh-CN" sz="2400" baseline="-250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5</a:t>
            </a:r>
            <a:endParaRPr kumimoji="1" lang="zh-CN" altLang="en-US" sz="2400" baseline="-25000">
              <a:latin typeface="Source Han Serif CN Heavy" panose="02020900000000000000" pitchFamily="18" charset="-128"/>
              <a:ea typeface="Source Han Serif CN Heavy" panose="02020900000000000000" pitchFamily="18" charset="-128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CE4BB83-DF60-CB4B-88AD-6CAD26CCADE9}"/>
              </a:ext>
            </a:extLst>
          </p:cNvPr>
          <p:cNvSpPr txBox="1"/>
          <p:nvPr/>
        </p:nvSpPr>
        <p:spPr>
          <a:xfrm>
            <a:off x="10746351" y="4619259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B</a:t>
            </a:r>
            <a:r>
              <a:rPr kumimoji="1" lang="en-US" altLang="zh-CN" sz="2400" baseline="-250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4</a:t>
            </a:r>
            <a:endParaRPr kumimoji="1" lang="zh-CN" altLang="en-US" sz="2400" baseline="-25000">
              <a:latin typeface="Source Han Serif CN Heavy" panose="02020900000000000000" pitchFamily="18" charset="-128"/>
              <a:ea typeface="Source Han Serif CN Heavy" panose="02020900000000000000" pitchFamily="18" charset="-128"/>
            </a:endParaRP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7D5C156D-6E07-F548-B599-7A230FE4A3E8}"/>
              </a:ext>
            </a:extLst>
          </p:cNvPr>
          <p:cNvCxnSpPr>
            <a:cxnSpLocks/>
          </p:cNvCxnSpPr>
          <p:nvPr/>
        </p:nvCxnSpPr>
        <p:spPr>
          <a:xfrm flipH="1">
            <a:off x="10617496" y="5162371"/>
            <a:ext cx="318051" cy="556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7375599A-291D-444F-9947-FB2BE06B1221}"/>
              </a:ext>
            </a:extLst>
          </p:cNvPr>
          <p:cNvCxnSpPr>
            <a:cxnSpLocks/>
          </p:cNvCxnSpPr>
          <p:nvPr/>
        </p:nvCxnSpPr>
        <p:spPr>
          <a:xfrm>
            <a:off x="11064756" y="5162371"/>
            <a:ext cx="258418" cy="54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5A24C67C-B484-FD48-AC5B-A24727E826C7}"/>
              </a:ext>
            </a:extLst>
          </p:cNvPr>
          <p:cNvCxnSpPr>
            <a:cxnSpLocks/>
          </p:cNvCxnSpPr>
          <p:nvPr/>
        </p:nvCxnSpPr>
        <p:spPr>
          <a:xfrm>
            <a:off x="10988555" y="5162371"/>
            <a:ext cx="0" cy="54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A27D2709-4971-AC4B-9270-C073DC85617A}"/>
              </a:ext>
            </a:extLst>
          </p:cNvPr>
          <p:cNvSpPr txBox="1"/>
          <p:nvPr/>
        </p:nvSpPr>
        <p:spPr>
          <a:xfrm>
            <a:off x="11239006" y="4492589"/>
            <a:ext cx="912429" cy="715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b="1" i="1" ker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t={104}</a:t>
            </a:r>
          </a:p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b="1" i="1" ker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f={105}</a:t>
            </a:r>
            <a:endParaRPr lang="zh-CN" altLang="en-US" b="1" i="1" kern="0">
              <a:solidFill>
                <a:srgbClr val="FF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856DCF6-5522-5843-9061-40FAB8CDB2D8}"/>
              </a:ext>
            </a:extLst>
          </p:cNvPr>
          <p:cNvSpPr txBox="1"/>
          <p:nvPr/>
        </p:nvSpPr>
        <p:spPr>
          <a:xfrm>
            <a:off x="9605141" y="4733765"/>
            <a:ext cx="497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M</a:t>
            </a:r>
            <a:endParaRPr kumimoji="1" lang="zh-CN" altLang="en-US" sz="2400">
              <a:latin typeface="Source Han Serif CN Heavy" panose="02020900000000000000" pitchFamily="18" charset="-128"/>
              <a:ea typeface="Source Han Serif CN Heavy" panose="02020900000000000000" pitchFamily="18" charset="-128"/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9273B3E1-0555-C443-BC57-DEB41732347F}"/>
              </a:ext>
            </a:extLst>
          </p:cNvPr>
          <p:cNvCxnSpPr>
            <a:cxnSpLocks/>
          </p:cNvCxnSpPr>
          <p:nvPr/>
        </p:nvCxnSpPr>
        <p:spPr>
          <a:xfrm>
            <a:off x="9853767" y="5307496"/>
            <a:ext cx="0" cy="3975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0BFAA76F-68C6-4549-AF20-B673D2AABAA5}"/>
              </a:ext>
            </a:extLst>
          </p:cNvPr>
          <p:cNvSpPr txBox="1"/>
          <p:nvPr/>
        </p:nvSpPr>
        <p:spPr>
          <a:xfrm>
            <a:off x="9451020" y="442903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ker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q=104</a:t>
            </a:r>
            <a:endParaRPr lang="zh-CN" altLang="en-US" b="1" i="1" ker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96CE3493-7AD2-154F-8526-E9950D825DE9}"/>
              </a:ext>
            </a:extLst>
          </p:cNvPr>
          <p:cNvCxnSpPr>
            <a:cxnSpLocks/>
          </p:cNvCxnSpPr>
          <p:nvPr/>
        </p:nvCxnSpPr>
        <p:spPr>
          <a:xfrm flipH="1">
            <a:off x="6072733" y="2630165"/>
            <a:ext cx="1832070" cy="3762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22712382-74BF-B348-AC20-925C0F5A487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8034010" y="2630165"/>
            <a:ext cx="2979402" cy="19890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48E32F54-1FDD-5047-AF1D-7E72006A67A7}"/>
              </a:ext>
            </a:extLst>
          </p:cNvPr>
          <p:cNvCxnSpPr>
            <a:cxnSpLocks/>
          </p:cNvCxnSpPr>
          <p:nvPr/>
        </p:nvCxnSpPr>
        <p:spPr>
          <a:xfrm>
            <a:off x="7957810" y="2630165"/>
            <a:ext cx="941040" cy="3074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7BEF8344-9050-A84B-B6BE-FA9E27C68C0F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8010970" y="2659221"/>
            <a:ext cx="1828939" cy="17698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0FD43804-02B5-1941-9112-A7D3F0EEB96E}"/>
              </a:ext>
            </a:extLst>
          </p:cNvPr>
          <p:cNvSpPr txBox="1"/>
          <p:nvPr/>
        </p:nvSpPr>
        <p:spPr>
          <a:xfrm>
            <a:off x="6964980" y="1356110"/>
            <a:ext cx="1707519" cy="707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b="1" i="1" ker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t={104}</a:t>
            </a:r>
          </a:p>
          <a:p>
            <a:pPr marL="257175" indent="-257175" algn="just">
              <a:lnSpc>
                <a:spcPts val="2500"/>
              </a:lnSpc>
              <a:buClr>
                <a:srgbClr val="3333CC"/>
              </a:buClr>
              <a:buSzPct val="60000"/>
              <a:defRPr/>
            </a:pPr>
            <a:r>
              <a:rPr lang="en-US" altLang="zh-CN" b="1" i="1" ker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f={101,103,105}</a:t>
            </a:r>
            <a:endParaRPr lang="zh-CN" altLang="en-US" b="1" i="1" kern="0">
              <a:solidFill>
                <a:srgbClr val="FF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71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G:\QQ截图201607142012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12191999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949648" y="2205483"/>
            <a:ext cx="4328931" cy="1377950"/>
          </a:xfrm>
          <a:prstGeom prst="rect">
            <a:avLst/>
          </a:prstGeom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3500" spc="600" dirty="0">
                <a:solidFill>
                  <a:prstClr val="white"/>
                </a:solidFill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结束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385327" y="3284539"/>
            <a:ext cx="3457575" cy="942975"/>
          </a:xfrm>
          <a:prstGeom prst="rect">
            <a:avLst/>
          </a:prstGeom>
        </p:spPr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n-US" altLang="zh-CN" sz="2500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 </a:t>
            </a:r>
            <a:r>
              <a:rPr lang="zh-CN" altLang="en-US" sz="2000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哈尔滨工业大学  尤国淳</a:t>
            </a:r>
            <a:endParaRPr lang="zh-CN" altLang="en-US" sz="2000" b="1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7004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884</Words>
  <Application>Microsoft Macintosh PowerPoint</Application>
  <PresentationFormat>宽屏</PresentationFormat>
  <Paragraphs>165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微软雅黑</vt:lpstr>
      <vt:lpstr>Source Han Serif CN Heavy</vt:lpstr>
      <vt:lpstr>Arial</vt:lpstr>
      <vt:lpstr>Candara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Stauch Stauch</dc:creator>
  <cp:lastModifiedBy>Stauch Stauch</cp:lastModifiedBy>
  <cp:revision>8</cp:revision>
  <dcterms:created xsi:type="dcterms:W3CDTF">2021-04-21T21:28:24Z</dcterms:created>
  <dcterms:modified xsi:type="dcterms:W3CDTF">2021-04-21T23:25:39Z</dcterms:modified>
</cp:coreProperties>
</file>