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i: integer;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b: array[1..2] of integer;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procedure q(x: integer);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begin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 end;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i:=1; b[1]:=1; b[2]:=2; q(b[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]); write(b[1], b[2]) end;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若参数传递分别采用传值、传地址、传值结果和传名方式，程序执行后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b[1]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b[2]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的值分别是什么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传值</a:t>
            </a:r>
            <a:r>
              <a:rPr 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b[1]:=1; b[2]:=2;i: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10;</a:t>
            </a:r>
            <a:r>
              <a:rPr 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</a:t>
            </a:r>
            <a:endParaRPr 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(10,2)</a:t>
            </a:r>
            <a:endParaRPr 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传地址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i:=1; b[1]:=1; b[2]:=2;q(b[1]);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1; x</a:t>
            </a:r>
            <a:r>
              <a:rPr lang="en-US" altLang="zh-CN" sz="12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(</a:t>
            </a:r>
            <a:r>
              <a:rPr lang="en-US" altLang="zh-CN" sz="12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b[1]</a:t>
            </a:r>
            <a:r>
              <a:rPr lang="en-US" altLang="zh-CN" sz="12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)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x</a:t>
            </a:r>
            <a:r>
              <a:rPr lang="en-US" altLang="zh-CN" sz="1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(b[1])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+2=3;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2;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x</a:t>
            </a:r>
            <a:r>
              <a:rPr lang="en-US" altLang="zh-CN" sz="1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(b[1])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x</a:t>
            </a:r>
            <a:r>
              <a:rPr lang="en-US" altLang="zh-CN" sz="1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(b[1])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+2=10+2=12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(12,2)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传值结果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i:=1; b[1]:=1; b[2]:=2;q(b[1]);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x=1</a:t>
            </a:r>
            <a:endParaRPr lang="en-US" altLang="zh-CN" sz="2400" kern="1200" dirty="0">
              <a:solidFill>
                <a:srgbClr val="FF0000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x+2=3;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2;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x+2=3+2=5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b[</a:t>
            </a:r>
            <a:r>
              <a:rPr lang="en-US" altLang="zh-CN" sz="2400" kern="1200" dirty="0" err="1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]=5</a:t>
            </a:r>
            <a:endParaRPr lang="en-US" altLang="zh-CN" sz="2400" kern="1200" dirty="0">
              <a:solidFill>
                <a:srgbClr val="FF0000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(5,2)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0" lvl="0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传名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i:=1; b[1]:=1; b[2]:=2;q(b[i]);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1; </a:t>
            </a: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b[1]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b[1]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+2=3;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2;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b[2]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＝</a:t>
            </a:r>
            <a:r>
              <a:rPr lang="en-US" altLang="zh-CN" sz="2400" kern="1200" dirty="0">
                <a:solidFill>
                  <a:srgbClr val="FF0000"/>
                </a:solidFill>
                <a:ea typeface="华文楷体" panose="02010600040101010101" pitchFamily="2" charset="-122"/>
                <a:sym typeface="+mn-ea"/>
              </a:rPr>
              <a:t>b[2]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+2=2+2=4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(10,4)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华文楷体</vt:lpstr>
      <vt:lpstr>微软雅黑</vt:lpstr>
      <vt:lpstr>Arial Unicode MS</vt:lpstr>
      <vt:lpstr>Blends</vt:lpstr>
      <vt:lpstr>习题15.10</vt:lpstr>
      <vt:lpstr>习题15.10</vt:lpstr>
      <vt:lpstr>习题15.10</vt:lpstr>
      <vt:lpstr>习题15.10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爱斯基摩人的冰箱</cp:lastModifiedBy>
  <cp:revision>176</cp:revision>
  <dcterms:created xsi:type="dcterms:W3CDTF">2019-06-19T02:08:00Z</dcterms:created>
  <dcterms:modified xsi:type="dcterms:W3CDTF">2021-04-28T13:48:24Z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F8C9BCC8BBD740F197E123E604F3C4E4</vt:lpwstr>
  </property>
</Properties>
</file>