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3" r:id="rId6"/>
    <p:sldId id="257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D87EF-6204-437C-85D8-104BA7282880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9707C-5371-4C1C-AAB1-32B33F9C5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011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034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60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5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4A3-1C51-46F4-BB1A-8C6A8C060881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BCA1-8590-42B2-9ED9-57E1F80E3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69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4A3-1C51-46F4-BB1A-8C6A8C060881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BCA1-8590-42B2-9ED9-57E1F80E3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81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4A3-1C51-46F4-BB1A-8C6A8C060881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BCA1-8590-42B2-9ED9-57E1F80E3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5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4A3-1C51-46F4-BB1A-8C6A8C060881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BCA1-8590-42B2-9ED9-57E1F80E3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53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4A3-1C51-46F4-BB1A-8C6A8C060881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BCA1-8590-42B2-9ED9-57E1F80E3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1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4A3-1C51-46F4-BB1A-8C6A8C060881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BCA1-8590-42B2-9ED9-57E1F80E3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50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4A3-1C51-46F4-BB1A-8C6A8C060881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BCA1-8590-42B2-9ED9-57E1F80E3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48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4A3-1C51-46F4-BB1A-8C6A8C060881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BCA1-8590-42B2-9ED9-57E1F80E3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36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4A3-1C51-46F4-BB1A-8C6A8C060881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BCA1-8590-42B2-9ED9-57E1F80E3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47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4A3-1C51-46F4-BB1A-8C6A8C060881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BCA1-8590-42B2-9ED9-57E1F80E3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53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4A3-1C51-46F4-BB1A-8C6A8C060881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BCA1-8590-42B2-9ED9-57E1F80E3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92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44A3-1C51-46F4-BB1A-8C6A8C060881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EBCA1-8590-42B2-9ED9-57E1F80E3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0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15.3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1180301009 </a:t>
            </a:r>
            <a:r>
              <a:rPr lang="zh-CN" altLang="en-US" dirty="0" smtClean="0"/>
              <a:t>阚嘉良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7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2" y="1408176"/>
            <a:ext cx="8546401" cy="4662844"/>
          </a:xfrm>
        </p:spPr>
        <p:txBody>
          <a:bodyPr>
            <a:normAutofit fontScale="77500" lnSpcReduction="20000"/>
          </a:bodyPr>
          <a:lstStyle/>
          <a:p>
            <a:pPr marL="273050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假设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讲义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7.1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节（栈式存储分配）中的程序（如下图所示）使用如下的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partition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函数：该函数总是将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a[m]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作为分割值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v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。同时假设在对数组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a[m],…, a[n]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重新排序时总是尽量保存原来的顺序。也就是说，首先是以原顺序保持所有小于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v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的元素，然后保存所有等于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v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的元素，最后按原来顺序保存所有大于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v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的元素。</a:t>
            </a:r>
          </a:p>
          <a:p>
            <a:pPr marL="273050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画出对数字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9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8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7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6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5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3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进行排序时的活动树。</a:t>
            </a:r>
          </a:p>
          <a:p>
            <a:pPr marL="273050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同时在栈中出现的活动记录最多有多少个？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051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544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331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15.2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con.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437" y="1554480"/>
            <a:ext cx="6585851" cy="48348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2351585" y="1362456"/>
            <a:ext cx="6810704" cy="526319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3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9305" y="1700784"/>
            <a:ext cx="8796528" cy="4370236"/>
          </a:xfrm>
        </p:spPr>
        <p:txBody>
          <a:bodyPr/>
          <a:lstStyle/>
          <a:p>
            <a:pPr marL="273050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当初始顺序为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3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5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7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9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6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8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时，重复习题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15.1</a:t>
            </a:r>
            <a:endParaRPr lang="en-US" altLang="zh-CN" sz="25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7643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607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663" y="527402"/>
            <a:ext cx="4496427" cy="33437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7402"/>
            <a:ext cx="3245465" cy="3657872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32131" y="2705773"/>
            <a:ext cx="4195445" cy="331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2418"/>
            <a:ext cx="10515600" cy="936137"/>
          </a:xfrm>
        </p:spPr>
        <p:txBody>
          <a:bodyPr/>
          <a:lstStyle/>
          <a:p>
            <a:r>
              <a:rPr lang="zh-CN" altLang="en-US" dirty="0"/>
              <a:t>活动</a:t>
            </a:r>
            <a:r>
              <a:rPr lang="zh-CN" altLang="en-US" dirty="0" smtClean="0"/>
              <a:t>树 与 控制栈 演示：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0648"/>
            <a:ext cx="5210727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046721" y="1067718"/>
            <a:ext cx="1591408" cy="768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a[11]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046721" y="1067718"/>
            <a:ext cx="1591408" cy="3017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main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46721" y="1835824"/>
            <a:ext cx="1591408" cy="768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046721" y="1835824"/>
            <a:ext cx="1591408" cy="3017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46721" y="1835824"/>
            <a:ext cx="1591408" cy="768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46721" y="1835824"/>
            <a:ext cx="1591408" cy="3017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q(1,9)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46721" y="2603930"/>
            <a:ext cx="1591408" cy="768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046721" y="2603930"/>
            <a:ext cx="1591408" cy="3017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p(1,9)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46721" y="2603930"/>
            <a:ext cx="1591408" cy="768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046721" y="2603930"/>
            <a:ext cx="1591408" cy="3017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q(1,0)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46721" y="2603930"/>
            <a:ext cx="1591408" cy="768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046721" y="2603930"/>
            <a:ext cx="1591408" cy="3017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en-US" altLang="zh-CN" dirty="0" smtClean="0">
                <a:solidFill>
                  <a:srgbClr val="FF0000"/>
                </a:solidFill>
              </a:rPr>
              <a:t>(2,9)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46721" y="3372036"/>
            <a:ext cx="1591408" cy="768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046721" y="3372036"/>
            <a:ext cx="1591408" cy="3017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p(2,9)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046721" y="3372036"/>
            <a:ext cx="1591408" cy="768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046721" y="3372036"/>
            <a:ext cx="1591408" cy="3017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q(2,2)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46721" y="3372036"/>
            <a:ext cx="1591408" cy="768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046721" y="3372036"/>
            <a:ext cx="1591408" cy="3017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q(4,9)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046721" y="4140142"/>
            <a:ext cx="1591408" cy="768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046721" y="4140142"/>
            <a:ext cx="1591408" cy="3017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p(4,9)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46721" y="4140142"/>
            <a:ext cx="1591408" cy="768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8046721" y="4140142"/>
            <a:ext cx="1591408" cy="3017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q(4,6)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046721" y="4908248"/>
            <a:ext cx="1591408" cy="768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046721" y="4908248"/>
            <a:ext cx="1591408" cy="3017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p(4,6)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046721" y="4908248"/>
            <a:ext cx="1591408" cy="768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046721" y="4908248"/>
            <a:ext cx="1591408" cy="3017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q(4,5)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046721" y="5737234"/>
            <a:ext cx="1591408" cy="768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046721" y="5737234"/>
            <a:ext cx="1591408" cy="3017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p(4,5)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051476" y="5737234"/>
            <a:ext cx="1591408" cy="768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8051476" y="5737234"/>
            <a:ext cx="1591408" cy="3017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q(4,4)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46721" y="5737234"/>
            <a:ext cx="1591408" cy="768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8046721" y="5737234"/>
            <a:ext cx="1591408" cy="3017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q(6,5)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46721" y="4156340"/>
            <a:ext cx="1591408" cy="768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046721" y="4156340"/>
            <a:ext cx="1591408" cy="3017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q(8,9)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046721" y="4940644"/>
            <a:ext cx="1591408" cy="768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8046721" y="4940644"/>
            <a:ext cx="1591408" cy="3017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p(8,9)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046721" y="4956842"/>
            <a:ext cx="1591408" cy="768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8046721" y="4956842"/>
            <a:ext cx="1591408" cy="3017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q(8.8)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046721" y="4956842"/>
            <a:ext cx="1591408" cy="768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8046721" y="4956842"/>
            <a:ext cx="1591408" cy="3017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q(10,9)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52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904" y="267100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感谢观看！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15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287</Words>
  <Application>Microsoft Office PowerPoint</Application>
  <PresentationFormat>宽屏</PresentationFormat>
  <Paragraphs>75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黑体</vt:lpstr>
      <vt:lpstr>华文楷体</vt:lpstr>
      <vt:lpstr>宋体</vt:lpstr>
      <vt:lpstr>Arial</vt:lpstr>
      <vt:lpstr>Wingdings</vt:lpstr>
      <vt:lpstr>Office 主题​​</vt:lpstr>
      <vt:lpstr>习题15.3</vt:lpstr>
      <vt:lpstr>习题15.2</vt:lpstr>
      <vt:lpstr>习题15.2（con.）</vt:lpstr>
      <vt:lpstr>习题15.3</vt:lpstr>
      <vt:lpstr>PowerPoint 演示文稿</vt:lpstr>
      <vt:lpstr>活动树 与 控制栈 演示：</vt:lpstr>
      <vt:lpstr>感谢观看！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lilys</dc:creator>
  <cp:lastModifiedBy>lilys</cp:lastModifiedBy>
  <cp:revision>9</cp:revision>
  <dcterms:created xsi:type="dcterms:W3CDTF">2021-04-26T06:42:58Z</dcterms:created>
  <dcterms:modified xsi:type="dcterms:W3CDTF">2021-04-26T08:51:30Z</dcterms:modified>
</cp:coreProperties>
</file>