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袁 楠皓" initials="袁" lastIdx="1" clrIdx="0">
    <p:extLst>
      <p:ext uri="{19B8F6BF-5375-455C-9EA6-DF929625EA0E}">
        <p15:presenceInfo xmlns:p15="http://schemas.microsoft.com/office/powerpoint/2012/main" userId="fb6d7ccccc03fe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856D4-E852-4684-8174-A7BE066EF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习题</a:t>
            </a:r>
            <a:r>
              <a:rPr lang="en-US" altLang="zh-CN" dirty="0"/>
              <a:t>15.8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A987E2-3FCE-4C58-9E30-17B904439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1180300217</a:t>
            </a:r>
            <a:r>
              <a:rPr lang="zh-CN" altLang="en-US" dirty="0"/>
              <a:t>袁楠皓</a:t>
            </a:r>
          </a:p>
        </p:txBody>
      </p:sp>
    </p:spTree>
    <p:extLst>
      <p:ext uri="{BB962C8B-B14F-4D97-AF65-F5344CB8AC3E}">
        <p14:creationId xmlns:p14="http://schemas.microsoft.com/office/powerpoint/2010/main" val="428851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16C643F-06C0-4578-9A77-ABE1106CBF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0306" y="63500"/>
            <a:ext cx="11628344" cy="558482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E2C306-3432-4347-B6BD-E46BF219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5" y="1132257"/>
            <a:ext cx="5274295" cy="27494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CBD64F2-350C-47B9-87E9-C1D2F139F2CB}"/>
              </a:ext>
            </a:extLst>
          </p:cNvPr>
          <p:cNvSpPr txBox="1"/>
          <p:nvPr/>
        </p:nvSpPr>
        <p:spPr>
          <a:xfrm>
            <a:off x="8910917" y="1210894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6DDE38B-F418-4E19-8EDD-B4CD0A20889E}"/>
              </a:ext>
            </a:extLst>
          </p:cNvPr>
          <p:cNvCxnSpPr>
            <a:cxnSpLocks/>
          </p:cNvCxnSpPr>
          <p:nvPr/>
        </p:nvCxnSpPr>
        <p:spPr>
          <a:xfrm flipH="1">
            <a:off x="8314310" y="1588582"/>
            <a:ext cx="749008" cy="294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6978316-0EC0-41A8-BD65-1CEE062B2B4A}"/>
              </a:ext>
            </a:extLst>
          </p:cNvPr>
          <p:cNvCxnSpPr>
            <a:cxnSpLocks/>
          </p:cNvCxnSpPr>
          <p:nvPr/>
        </p:nvCxnSpPr>
        <p:spPr>
          <a:xfrm>
            <a:off x="9063318" y="1579007"/>
            <a:ext cx="152401" cy="312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53EB352-2103-4AD2-816F-E572B84D6CF2}"/>
              </a:ext>
            </a:extLst>
          </p:cNvPr>
          <p:cNvSpPr txBox="1"/>
          <p:nvPr/>
        </p:nvSpPr>
        <p:spPr>
          <a:xfrm>
            <a:off x="8013992" y="1883199"/>
            <a:ext cx="60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{a}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86640B-9ABF-4E73-97BE-117AD7853E36}"/>
              </a:ext>
            </a:extLst>
          </p:cNvPr>
          <p:cNvSpPr txBox="1"/>
          <p:nvPr/>
        </p:nvSpPr>
        <p:spPr>
          <a:xfrm>
            <a:off x="9215719" y="188319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57E2418-4AE9-4530-9042-FEFB00319AE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239001" y="2252531"/>
            <a:ext cx="2205318" cy="3837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617C635-6733-45C9-B1EB-95ABD178A6A1}"/>
              </a:ext>
            </a:extLst>
          </p:cNvPr>
          <p:cNvCxnSpPr>
            <a:stCxn id="22" idx="2"/>
          </p:cNvCxnSpPr>
          <p:nvPr/>
        </p:nvCxnSpPr>
        <p:spPr>
          <a:xfrm flipH="1">
            <a:off x="8013992" y="2252531"/>
            <a:ext cx="1430327" cy="383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C9AD972-A517-43AA-97C1-A7D30ED28F35}"/>
              </a:ext>
            </a:extLst>
          </p:cNvPr>
          <p:cNvCxnSpPr>
            <a:stCxn id="22" idx="2"/>
          </p:cNvCxnSpPr>
          <p:nvPr/>
        </p:nvCxnSpPr>
        <p:spPr>
          <a:xfrm flipH="1">
            <a:off x="8614627" y="2252531"/>
            <a:ext cx="829692" cy="383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D971EBB-F562-467A-9CCC-1C0BA8D19550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9291918" y="2252531"/>
            <a:ext cx="152401" cy="383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81E2B20-9662-4400-9176-1FF9EC0B206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444319" y="2252531"/>
            <a:ext cx="228600" cy="383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FD0AAF0-8A32-4373-A38C-C8440A0C5599}"/>
              </a:ext>
            </a:extLst>
          </p:cNvPr>
          <p:cNvSpPr txBox="1"/>
          <p:nvPr/>
        </p:nvSpPr>
        <p:spPr>
          <a:xfrm>
            <a:off x="7064188" y="2752165"/>
            <a:ext cx="394447" cy="38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C3F0CAF-7BE2-4F0D-B81F-41B88239B626}"/>
              </a:ext>
            </a:extLst>
          </p:cNvPr>
          <p:cNvSpPr txBox="1"/>
          <p:nvPr/>
        </p:nvSpPr>
        <p:spPr>
          <a:xfrm>
            <a:off x="7862047" y="2766534"/>
            <a:ext cx="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2DD71C4-0A2B-4F02-A706-30002D47510E}"/>
              </a:ext>
            </a:extLst>
          </p:cNvPr>
          <p:cNvSpPr txBox="1"/>
          <p:nvPr/>
        </p:nvSpPr>
        <p:spPr>
          <a:xfrm>
            <a:off x="8565762" y="2716940"/>
            <a:ext cx="35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27E1589-4077-4FA5-8814-D57AEF45BD55}"/>
              </a:ext>
            </a:extLst>
          </p:cNvPr>
          <p:cNvSpPr txBox="1"/>
          <p:nvPr/>
        </p:nvSpPr>
        <p:spPr>
          <a:xfrm>
            <a:off x="9051884" y="2716940"/>
            <a:ext cx="38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{a}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FC8FD4E-8A51-4D2A-B2BD-7EFEB7D68D88}"/>
              </a:ext>
            </a:extLst>
          </p:cNvPr>
          <p:cNvSpPr txBox="1"/>
          <p:nvPr/>
        </p:nvSpPr>
        <p:spPr>
          <a:xfrm>
            <a:off x="9742953" y="2752165"/>
            <a:ext cx="50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badi" panose="020B0604020202020204" pitchFamily="34" charset="0"/>
              </a:rPr>
              <a:t>D1</a:t>
            </a:r>
            <a:endParaRPr lang="zh-CN" altLang="en-US" dirty="0">
              <a:latin typeface="Abadi" panose="020B0604020202020204" pitchFamily="34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9F95F1C-4D38-42C2-8AAD-F5B14C314438}"/>
              </a:ext>
            </a:extLst>
          </p:cNvPr>
          <p:cNvCxnSpPr>
            <a:cxnSpLocks/>
          </p:cNvCxnSpPr>
          <p:nvPr/>
        </p:nvCxnSpPr>
        <p:spPr>
          <a:xfrm flipH="1">
            <a:off x="6517341" y="3135866"/>
            <a:ext cx="618565" cy="387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8120D7E-D3F1-4BD3-85F7-12D1313A439E}"/>
              </a:ext>
            </a:extLst>
          </p:cNvPr>
          <p:cNvCxnSpPr/>
          <p:nvPr/>
        </p:nvCxnSpPr>
        <p:spPr>
          <a:xfrm>
            <a:off x="7135906" y="3135866"/>
            <a:ext cx="394447" cy="387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4369676-014B-49E4-9A3C-B670584ED349}"/>
              </a:ext>
            </a:extLst>
          </p:cNvPr>
          <p:cNvSpPr txBox="1"/>
          <p:nvPr/>
        </p:nvSpPr>
        <p:spPr>
          <a:xfrm>
            <a:off x="5988424" y="3585882"/>
            <a:ext cx="61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float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06E225F-C071-4D08-ACB7-A904B4F542F8}"/>
              </a:ext>
            </a:extLst>
          </p:cNvPr>
          <p:cNvSpPr txBox="1"/>
          <p:nvPr/>
        </p:nvSpPr>
        <p:spPr>
          <a:xfrm>
            <a:off x="7440706" y="3585882"/>
            <a:ext cx="53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{a}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B3570B6-A4B9-4569-BA1D-C474F6DBD2B0}"/>
              </a:ext>
            </a:extLst>
          </p:cNvPr>
          <p:cNvSpPr txBox="1"/>
          <p:nvPr/>
        </p:nvSpPr>
        <p:spPr>
          <a:xfrm>
            <a:off x="5357698" y="2475166"/>
            <a:ext cx="1150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type=float</a:t>
            </a:r>
          </a:p>
          <a:p>
            <a:r>
              <a:rPr lang="en-US" altLang="zh-CN" dirty="0"/>
              <a:t>width=8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F48BAB9-7F8E-479C-B377-4CF3CB398A49}"/>
              </a:ext>
            </a:extLst>
          </p:cNvPr>
          <p:cNvCxnSpPr/>
          <p:nvPr/>
        </p:nvCxnSpPr>
        <p:spPr>
          <a:xfrm flipH="1" flipV="1">
            <a:off x="5988424" y="3231340"/>
            <a:ext cx="121591" cy="35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4B5F36C-8081-4742-886A-8846E8AE642B}"/>
              </a:ext>
            </a:extLst>
          </p:cNvPr>
          <p:cNvCxnSpPr>
            <a:cxnSpLocks/>
          </p:cNvCxnSpPr>
          <p:nvPr/>
        </p:nvCxnSpPr>
        <p:spPr>
          <a:xfrm flipH="1" flipV="1">
            <a:off x="5357698" y="457200"/>
            <a:ext cx="2325056" cy="229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0F0F2FF8-0B70-4D3E-BBA7-472EA6EC2014}"/>
              </a:ext>
            </a:extLst>
          </p:cNvPr>
          <p:cNvSpPr txBox="1"/>
          <p:nvPr/>
        </p:nvSpPr>
        <p:spPr>
          <a:xfrm>
            <a:off x="4661190" y="261232"/>
            <a:ext cx="33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Source Code Pro"/>
              </a:rPr>
              <a:t>float x ;</a:t>
            </a: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Source Code Pro"/>
              </a:rPr>
              <a:t>record {float x; float y;} p; </a:t>
            </a: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Source Code Pro"/>
              </a:rPr>
              <a:t>record {int tag; float x; float y;} q;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3229C9C-7FC6-423D-8D35-D1F034BDE1C3}"/>
              </a:ext>
            </a:extLst>
          </p:cNvPr>
          <p:cNvSpPr txBox="1"/>
          <p:nvPr/>
        </p:nvSpPr>
        <p:spPr>
          <a:xfrm>
            <a:off x="9359713" y="108059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top.put(x,float,0)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A8742F5-1350-442E-9D72-87EC53E7959C}"/>
              </a:ext>
            </a:extLst>
          </p:cNvPr>
          <p:cNvCxnSpPr>
            <a:cxnSpLocks/>
          </p:cNvCxnSpPr>
          <p:nvPr/>
        </p:nvCxnSpPr>
        <p:spPr>
          <a:xfrm flipV="1">
            <a:off x="9326895" y="1499499"/>
            <a:ext cx="824594" cy="129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15754E8-E41B-4869-9469-1BE26844A17D}"/>
              </a:ext>
            </a:extLst>
          </p:cNvPr>
          <p:cNvCxnSpPr/>
          <p:nvPr/>
        </p:nvCxnSpPr>
        <p:spPr>
          <a:xfrm flipH="1">
            <a:off x="8741816" y="3121497"/>
            <a:ext cx="1065572" cy="464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54B9A31-49E1-4F40-A488-1C4251EA4395}"/>
              </a:ext>
            </a:extLst>
          </p:cNvPr>
          <p:cNvCxnSpPr>
            <a:cxnSpLocks/>
          </p:cNvCxnSpPr>
          <p:nvPr/>
        </p:nvCxnSpPr>
        <p:spPr>
          <a:xfrm flipH="1">
            <a:off x="9368118" y="3135865"/>
            <a:ext cx="439270" cy="470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D458472-6C72-4C07-8159-1C4EFEBC6130}"/>
              </a:ext>
            </a:extLst>
          </p:cNvPr>
          <p:cNvCxnSpPr>
            <a:cxnSpLocks/>
          </p:cNvCxnSpPr>
          <p:nvPr/>
        </p:nvCxnSpPr>
        <p:spPr>
          <a:xfrm flipH="1">
            <a:off x="9807388" y="3135866"/>
            <a:ext cx="1" cy="470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FBB667B-99E1-4429-80B3-209BDF07D63C}"/>
              </a:ext>
            </a:extLst>
          </p:cNvPr>
          <p:cNvCxnSpPr/>
          <p:nvPr/>
        </p:nvCxnSpPr>
        <p:spPr>
          <a:xfrm>
            <a:off x="9807388" y="3135865"/>
            <a:ext cx="500568" cy="470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57D4310E-8FA1-4377-8F0A-BCD4899723D0}"/>
              </a:ext>
            </a:extLst>
          </p:cNvPr>
          <p:cNvSpPr txBox="1"/>
          <p:nvPr/>
        </p:nvSpPr>
        <p:spPr>
          <a:xfrm>
            <a:off x="8486494" y="3621107"/>
            <a:ext cx="48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F8AE1817-9BDA-4CCB-A977-8F9A7BC41814}"/>
              </a:ext>
            </a:extLst>
          </p:cNvPr>
          <p:cNvCxnSpPr/>
          <p:nvPr/>
        </p:nvCxnSpPr>
        <p:spPr>
          <a:xfrm>
            <a:off x="9807388" y="3156722"/>
            <a:ext cx="1211463" cy="366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A25395F3-4ED9-4772-819E-2E3342410E77}"/>
              </a:ext>
            </a:extLst>
          </p:cNvPr>
          <p:cNvSpPr txBox="1"/>
          <p:nvPr/>
        </p:nvSpPr>
        <p:spPr>
          <a:xfrm>
            <a:off x="9170329" y="3611868"/>
            <a:ext cx="43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83C46E32-7491-444B-B42C-C9AAF4B9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690" y="3582904"/>
            <a:ext cx="402371" cy="499915"/>
          </a:xfrm>
          <a:prstGeom prst="rect">
            <a:avLst/>
          </a:prstGeom>
        </p:spPr>
      </p:pic>
      <p:sp>
        <p:nvSpPr>
          <p:cNvPr id="94" name="文本框 93">
            <a:extLst>
              <a:ext uri="{FF2B5EF4-FFF2-40B4-BE49-F238E27FC236}">
                <a16:creationId xmlns:a16="http://schemas.microsoft.com/office/drawing/2014/main" id="{043F5B37-D75B-4C7E-8C8B-D4BE99A36C75}"/>
              </a:ext>
            </a:extLst>
          </p:cNvPr>
          <p:cNvSpPr txBox="1"/>
          <p:nvPr/>
        </p:nvSpPr>
        <p:spPr>
          <a:xfrm>
            <a:off x="10107779" y="3613213"/>
            <a:ext cx="38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{a}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55FD58E-35C7-4041-B516-A78AC9FCB99F}"/>
              </a:ext>
            </a:extLst>
          </p:cNvPr>
          <p:cNvSpPr txBox="1"/>
          <p:nvPr/>
        </p:nvSpPr>
        <p:spPr>
          <a:xfrm>
            <a:off x="10851321" y="3611868"/>
            <a:ext cx="50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badi" panose="020B0604020202020204" pitchFamily="34" charset="0"/>
              </a:rPr>
              <a:t>D1</a:t>
            </a:r>
            <a:endParaRPr lang="zh-CN" altLang="en-US" dirty="0">
              <a:latin typeface="Abadi" panose="020B0604020202020204" pitchFamily="34" charset="0"/>
            </a:endParaRPr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56D9BDDC-1538-43B7-9931-806DBA096A0B}"/>
              </a:ext>
            </a:extLst>
          </p:cNvPr>
          <p:cNvCxnSpPr>
            <a:cxnSpLocks/>
          </p:cNvCxnSpPr>
          <p:nvPr/>
        </p:nvCxnSpPr>
        <p:spPr>
          <a:xfrm flipH="1">
            <a:off x="6606989" y="3990439"/>
            <a:ext cx="2007638" cy="606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A6D28CB1-20C1-4C9C-866B-082DB2B2AF82}"/>
              </a:ext>
            </a:extLst>
          </p:cNvPr>
          <p:cNvCxnSpPr>
            <a:cxnSpLocks/>
          </p:cNvCxnSpPr>
          <p:nvPr/>
        </p:nvCxnSpPr>
        <p:spPr>
          <a:xfrm flipH="1">
            <a:off x="7709647" y="3990439"/>
            <a:ext cx="904981" cy="579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BD0D1FC-DB15-4BDB-9305-C57A54736500}"/>
              </a:ext>
            </a:extLst>
          </p:cNvPr>
          <p:cNvCxnSpPr/>
          <p:nvPr/>
        </p:nvCxnSpPr>
        <p:spPr>
          <a:xfrm flipH="1">
            <a:off x="8440776" y="3981200"/>
            <a:ext cx="173851" cy="54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91BB54D8-6C03-4A72-8886-EADEBDD1B3C8}"/>
              </a:ext>
            </a:extLst>
          </p:cNvPr>
          <p:cNvCxnSpPr/>
          <p:nvPr/>
        </p:nvCxnSpPr>
        <p:spPr>
          <a:xfrm>
            <a:off x="8614627" y="3981200"/>
            <a:ext cx="435605" cy="588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C2451026-48A7-4D71-A043-E3785CA7F54A}"/>
              </a:ext>
            </a:extLst>
          </p:cNvPr>
          <p:cNvCxnSpPr>
            <a:cxnSpLocks/>
          </p:cNvCxnSpPr>
          <p:nvPr/>
        </p:nvCxnSpPr>
        <p:spPr>
          <a:xfrm>
            <a:off x="8607097" y="3990439"/>
            <a:ext cx="1434402" cy="534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E60EACE-8B8F-497D-B774-AC90C31E4D51}"/>
              </a:ext>
            </a:extLst>
          </p:cNvPr>
          <p:cNvSpPr txBox="1"/>
          <p:nvPr/>
        </p:nvSpPr>
        <p:spPr>
          <a:xfrm>
            <a:off x="6244478" y="4672584"/>
            <a:ext cx="89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record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525FBD1-934F-4E2E-BE9C-0888DAE4DBF2}"/>
              </a:ext>
            </a:extLst>
          </p:cNvPr>
          <p:cNvSpPr txBox="1"/>
          <p:nvPr/>
        </p:nvSpPr>
        <p:spPr>
          <a:xfrm>
            <a:off x="7476337" y="4672584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  <a:endParaRPr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0B5E66B-C512-4862-A3A9-D200A0BD10DB}"/>
              </a:ext>
            </a:extLst>
          </p:cNvPr>
          <p:cNvSpPr txBox="1"/>
          <p:nvPr/>
        </p:nvSpPr>
        <p:spPr>
          <a:xfrm>
            <a:off x="9973308" y="4660346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E973CE60-7EBE-47D9-9402-ECBF00F617AB}"/>
              </a:ext>
            </a:extLst>
          </p:cNvPr>
          <p:cNvSpPr txBox="1"/>
          <p:nvPr/>
        </p:nvSpPr>
        <p:spPr>
          <a:xfrm>
            <a:off x="8256494" y="4660346"/>
            <a:ext cx="38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{a}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DC6A2213-A57C-44AA-99E6-ED93A0846723}"/>
              </a:ext>
            </a:extLst>
          </p:cNvPr>
          <p:cNvSpPr txBox="1"/>
          <p:nvPr/>
        </p:nvSpPr>
        <p:spPr>
          <a:xfrm>
            <a:off x="8973941" y="4660346"/>
            <a:ext cx="38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3C49F225-0272-4D11-9FB6-BA9DB6893440}"/>
              </a:ext>
            </a:extLst>
          </p:cNvPr>
          <p:cNvCxnSpPr/>
          <p:nvPr/>
        </p:nvCxnSpPr>
        <p:spPr>
          <a:xfrm>
            <a:off x="8614627" y="3999678"/>
            <a:ext cx="2404224" cy="55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3E5FC82-74A7-4169-A3A7-8662038C6390}"/>
              </a:ext>
            </a:extLst>
          </p:cNvPr>
          <p:cNvSpPr txBox="1"/>
          <p:nvPr/>
        </p:nvSpPr>
        <p:spPr>
          <a:xfrm>
            <a:off x="10914662" y="4660346"/>
            <a:ext cx="38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{a}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28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2" grpId="0"/>
      <p:bldP spid="40" grpId="0"/>
      <p:bldP spid="41" grpId="0"/>
      <p:bldP spid="42" grpId="0"/>
      <p:bldP spid="45" grpId="0"/>
      <p:bldP spid="50" grpId="0"/>
      <p:bldP spid="56" grpId="0"/>
      <p:bldP spid="57" grpId="0"/>
      <p:bldP spid="58" grpId="0"/>
      <p:bldP spid="70" grpId="0"/>
      <p:bldP spid="85" grpId="0"/>
      <p:bldP spid="90" grpId="0"/>
      <p:bldP spid="94" grpId="0"/>
      <p:bldP spid="94" grpId="1"/>
      <p:bldP spid="95" grpId="0"/>
      <p:bldP spid="95" grpId="1"/>
      <p:bldP spid="110" grpId="0"/>
      <p:bldP spid="111" grpId="0"/>
      <p:bldP spid="112" grpId="0"/>
      <p:bldP spid="120" grpId="0"/>
      <p:bldP spid="126" grpId="0"/>
      <p:bldP spid="1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E124044-AC73-4EEB-883A-FDA4D85AE007}"/>
              </a:ext>
            </a:extLst>
          </p:cNvPr>
          <p:cNvSpPr txBox="1"/>
          <p:nvPr/>
        </p:nvSpPr>
        <p:spPr>
          <a:xfrm>
            <a:off x="762000" y="501186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ource Code Pro"/>
              </a:rPr>
              <a:t>float x ;   record {}p;       record {}q;</a:t>
            </a:r>
          </a:p>
          <a:p>
            <a:endParaRPr lang="en-US" altLang="zh-CN" sz="1800" b="0" i="0" dirty="0">
              <a:solidFill>
                <a:srgbClr val="000000"/>
              </a:solidFill>
              <a:effectLst/>
              <a:latin typeface="Source Code Pro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52CC72-A09C-45F1-A142-B55D39B1EDB4}"/>
              </a:ext>
            </a:extLst>
          </p:cNvPr>
          <p:cNvSpPr txBox="1"/>
          <p:nvPr/>
        </p:nvSpPr>
        <p:spPr>
          <a:xfrm>
            <a:off x="2447102" y="1492623"/>
            <a:ext cx="1972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float x ;   offset=0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float y ;   offset=8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626B4A-C032-46AC-9B06-240F4CD2973F}"/>
              </a:ext>
            </a:extLst>
          </p:cNvPr>
          <p:cNvSpPr txBox="1"/>
          <p:nvPr/>
        </p:nvSpPr>
        <p:spPr>
          <a:xfrm>
            <a:off x="4688542" y="1502120"/>
            <a:ext cx="1932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 tag;   offset=0</a:t>
            </a:r>
          </a:p>
          <a:p>
            <a:r>
              <a:rPr lang="en-US" altLang="zh-CN" dirty="0"/>
              <a:t>float x;   offset=4</a:t>
            </a:r>
          </a:p>
          <a:p>
            <a:r>
              <a:rPr lang="en-US" altLang="zh-CN" dirty="0"/>
              <a:t>float y;   offset=12</a:t>
            </a: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A9E2225-022E-44EB-82BB-5EE47FC10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69" y="949604"/>
            <a:ext cx="5337460" cy="3749898"/>
          </a:xfrm>
          <a:prstGeom prst="rect">
            <a:avLst/>
          </a:prstGeom>
        </p:spPr>
      </p:pic>
      <p:sp>
        <p:nvSpPr>
          <p:cNvPr id="14" name="左大括号 13">
            <a:extLst>
              <a:ext uri="{FF2B5EF4-FFF2-40B4-BE49-F238E27FC236}">
                <a16:creationId xmlns:a16="http://schemas.microsoft.com/office/drawing/2014/main" id="{6122BF5C-3ACF-4660-81BD-8991FEC4B3EC}"/>
              </a:ext>
            </a:extLst>
          </p:cNvPr>
          <p:cNvSpPr/>
          <p:nvPr/>
        </p:nvSpPr>
        <p:spPr>
          <a:xfrm>
            <a:off x="113649" y="753035"/>
            <a:ext cx="515133" cy="37113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961D778A-D969-42AB-8740-6A179419E809}"/>
              </a:ext>
            </a:extLst>
          </p:cNvPr>
          <p:cNvSpPr/>
          <p:nvPr/>
        </p:nvSpPr>
        <p:spPr>
          <a:xfrm>
            <a:off x="1853621" y="753035"/>
            <a:ext cx="421341" cy="18475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4FC6F69C-8B5D-4924-B929-F4534EBF7B2B}"/>
              </a:ext>
            </a:extLst>
          </p:cNvPr>
          <p:cNvSpPr/>
          <p:nvPr/>
        </p:nvSpPr>
        <p:spPr>
          <a:xfrm>
            <a:off x="4225347" y="753035"/>
            <a:ext cx="328724" cy="17750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22EBAE-6176-4E3E-8697-18C9EB1AE090}"/>
              </a:ext>
            </a:extLst>
          </p:cNvPr>
          <p:cNvSpPr txBox="1"/>
          <p:nvPr/>
        </p:nvSpPr>
        <p:spPr>
          <a:xfrm>
            <a:off x="762000" y="4257382"/>
            <a:ext cx="109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offset=0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5567BA-E01B-4B17-96C1-8BE023D683C7}"/>
              </a:ext>
            </a:extLst>
          </p:cNvPr>
          <p:cNvSpPr txBox="1"/>
          <p:nvPr/>
        </p:nvSpPr>
        <p:spPr>
          <a:xfrm>
            <a:off x="2426809" y="4257382"/>
            <a:ext cx="12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offset=0+8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28CF07-D354-45BE-80DD-D42FA1EF449F}"/>
              </a:ext>
            </a:extLst>
          </p:cNvPr>
          <p:cNvSpPr txBox="1"/>
          <p:nvPr/>
        </p:nvSpPr>
        <p:spPr>
          <a:xfrm>
            <a:off x="4389709" y="4257382"/>
            <a:ext cx="180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offset=0+8+8+8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96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013A21A-6440-4CD4-9FC7-9EB2C702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141DDB70-F49F-41E4-8A6B-26C3D064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733" y="960240"/>
            <a:ext cx="5966790" cy="49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86818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160</TotalTime>
  <Words>128</Words>
  <Application>Microsoft Office PowerPoint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Source Code Pro</vt:lpstr>
      <vt:lpstr>Abadi</vt:lpstr>
      <vt:lpstr>Arial</vt:lpstr>
      <vt:lpstr>Gill Sans MT</vt:lpstr>
      <vt:lpstr>画廊</vt:lpstr>
      <vt:lpstr>习题15.8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1180300217 </dc:title>
  <dc:creator>袁 楠皓</dc:creator>
  <cp:lastModifiedBy>袁 楠皓</cp:lastModifiedBy>
  <cp:revision>21</cp:revision>
  <dcterms:created xsi:type="dcterms:W3CDTF">2021-04-26T07:32:05Z</dcterms:created>
  <dcterms:modified xsi:type="dcterms:W3CDTF">2021-04-26T15:45:25Z</dcterms:modified>
</cp:coreProperties>
</file>