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46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D3103-C27D-4FA1-B0D2-3F56CA9C71B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0BCBF-4745-4FFC-8745-CE2CE4D3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3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2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8B0C-0920-4DB0-B983-C78A60A3D5B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3527-8DC0-40D0-A605-44B7CC04E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8B0C-0920-4DB0-B983-C78A60A3D5B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3527-8DC0-40D0-A605-44B7CC04E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61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8B0C-0920-4DB0-B983-C78A60A3D5B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3527-8DC0-40D0-A605-44B7CC04E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8B0C-0920-4DB0-B983-C78A60A3D5B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3527-8DC0-40D0-A605-44B7CC04E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4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8B0C-0920-4DB0-B983-C78A60A3D5B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3527-8DC0-40D0-A605-44B7CC04E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5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8B0C-0920-4DB0-B983-C78A60A3D5B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3527-8DC0-40D0-A605-44B7CC04E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4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8B0C-0920-4DB0-B983-C78A60A3D5B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3527-8DC0-40D0-A605-44B7CC04EE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8B0C-0920-4DB0-B983-C78A60A3D5B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3527-8DC0-40D0-A605-44B7CC04EE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8B0C-0920-4DB0-B983-C78A60A3D5B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3527-8DC0-40D0-A605-44B7CC04E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5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8B0C-0920-4DB0-B983-C78A60A3D5B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3527-8DC0-40D0-A605-44B7CC04E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9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8B0C-0920-4DB0-B983-C78A60A3D5B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3527-8DC0-40D0-A605-44B7CC04E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758B0C-0920-4DB0-B983-C78A60A3D5B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3527-8DC0-40D0-A605-44B7CC04E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3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>
            <a:normAutofit fontScale="70000" lnSpcReduction="20000"/>
          </a:bodyPr>
          <a:lstStyle/>
          <a:p>
            <a:pPr marL="273050" indent="-273050">
              <a:lnSpc>
                <a:spcPts val="30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语言函数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的定义如下：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int f(int x, int *py, int **ppz)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{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    **ppz+=1; 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    *py+=2; 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    x+=3; 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    return x + *py + **ppz;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变量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是指向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的指针，变量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是指向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的指针，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是整型变量并且当前值是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。那么执行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f(c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a)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的返回值是多少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46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7BD643-6F36-4BE2-9514-3B3832FC9B9A}"/>
              </a:ext>
            </a:extLst>
          </p:cNvPr>
          <p:cNvSpPr/>
          <p:nvPr/>
        </p:nvSpPr>
        <p:spPr>
          <a:xfrm>
            <a:off x="296367" y="935371"/>
            <a:ext cx="6096000" cy="50584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int f(int x, int *py, int **ppz)</a:t>
            </a:r>
          </a:p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    {</a:t>
            </a:r>
          </a:p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        **ppz+=1; </a:t>
            </a:r>
          </a:p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        *py+=2; </a:t>
            </a:r>
          </a:p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        x+=3; </a:t>
            </a:r>
          </a:p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        return x + *py + **ppz;</a:t>
            </a:r>
          </a:p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</a:p>
          <a:p>
            <a:pPr>
              <a:lnSpc>
                <a:spcPts val="3000"/>
              </a:lnSpc>
              <a:buSzPct val="100000"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c=4</a:t>
            </a:r>
          </a:p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b=&amp;c</a:t>
            </a:r>
          </a:p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a=&amp;b</a:t>
            </a:r>
          </a:p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f(c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a)</a:t>
            </a:r>
          </a:p>
          <a:p>
            <a:pPr>
              <a:lnSpc>
                <a:spcPts val="3000"/>
              </a:lnSpc>
              <a:buSzPct val="100000"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49247F-81CD-469B-9B6B-BCE2298E3DCA}"/>
              </a:ext>
            </a:extLst>
          </p:cNvPr>
          <p:cNvSpPr/>
          <p:nvPr/>
        </p:nvSpPr>
        <p:spPr>
          <a:xfrm>
            <a:off x="7011281" y="81937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x</a:t>
            </a:r>
            <a:endParaRPr lang="zh-CN" altLang="en-US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6855E3-36E4-4AC1-8296-401639144337}"/>
              </a:ext>
            </a:extLst>
          </p:cNvPr>
          <p:cNvSpPr/>
          <p:nvPr/>
        </p:nvSpPr>
        <p:spPr>
          <a:xfrm>
            <a:off x="6804173" y="1283361"/>
            <a:ext cx="561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*</a:t>
            </a:r>
            <a:r>
              <a:rPr lang="en-US" altLang="zh-CN" sz="2000" dirty="0"/>
              <a:t>py</a:t>
            </a:r>
            <a:endParaRPr lang="zh-CN" altLang="en-US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783806-B416-47D1-8BFA-21A5D461A125}"/>
              </a:ext>
            </a:extLst>
          </p:cNvPr>
          <p:cNvSpPr/>
          <p:nvPr/>
        </p:nvSpPr>
        <p:spPr>
          <a:xfrm>
            <a:off x="6586078" y="1699440"/>
            <a:ext cx="807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</a:rPr>
              <a:t>**ppz</a:t>
            </a:r>
            <a:endParaRPr lang="zh-CN" altLang="en-US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B11D43-B2B1-4F2B-9EE4-1EE8701E8C03}"/>
              </a:ext>
            </a:extLst>
          </p:cNvPr>
          <p:cNvSpPr/>
          <p:nvPr/>
        </p:nvSpPr>
        <p:spPr>
          <a:xfrm>
            <a:off x="7011281" y="2115519"/>
            <a:ext cx="293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E05626-0734-45AC-A608-5E8E519C36E4}"/>
              </a:ext>
            </a:extLst>
          </p:cNvPr>
          <p:cNvSpPr/>
          <p:nvPr/>
        </p:nvSpPr>
        <p:spPr>
          <a:xfrm>
            <a:off x="7011281" y="2602211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8E7993-8044-4F03-AD56-E9DCE5B23C38}"/>
              </a:ext>
            </a:extLst>
          </p:cNvPr>
          <p:cNvSpPr/>
          <p:nvPr/>
        </p:nvSpPr>
        <p:spPr>
          <a:xfrm>
            <a:off x="7020899" y="3044279"/>
            <a:ext cx="308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baseline="-25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886CB6-DB75-4EEF-8EF7-4979FB83BE4B}"/>
              </a:ext>
            </a:extLst>
          </p:cNvPr>
          <p:cNvSpPr/>
          <p:nvPr/>
        </p:nvSpPr>
        <p:spPr>
          <a:xfrm>
            <a:off x="7371321" y="935371"/>
            <a:ext cx="1212063" cy="284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8294A2-7E5D-4B2A-9920-9691F59A3718}"/>
              </a:ext>
            </a:extLst>
          </p:cNvPr>
          <p:cNvSpPr/>
          <p:nvPr/>
        </p:nvSpPr>
        <p:spPr>
          <a:xfrm>
            <a:off x="7371321" y="1367419"/>
            <a:ext cx="1212063" cy="284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1F9D890-C13F-4995-A68E-F57B1E3DA123}"/>
              </a:ext>
            </a:extLst>
          </p:cNvPr>
          <p:cNvSpPr/>
          <p:nvPr/>
        </p:nvSpPr>
        <p:spPr>
          <a:xfrm>
            <a:off x="7371321" y="1799467"/>
            <a:ext cx="1212063" cy="284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A4C925F-62ED-4946-A449-D0A71C9A557E}"/>
              </a:ext>
            </a:extLst>
          </p:cNvPr>
          <p:cNvSpPr/>
          <p:nvPr/>
        </p:nvSpPr>
        <p:spPr>
          <a:xfrm>
            <a:off x="7371321" y="2231515"/>
            <a:ext cx="1212063" cy="2841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24E791B-5E77-46AE-A4B4-59ED58285FC0}"/>
              </a:ext>
            </a:extLst>
          </p:cNvPr>
          <p:cNvSpPr/>
          <p:nvPr/>
        </p:nvSpPr>
        <p:spPr>
          <a:xfrm>
            <a:off x="7371321" y="2663563"/>
            <a:ext cx="1212063" cy="2841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577C3B-295F-45CC-A4C2-D7CA768EF30C}"/>
              </a:ext>
            </a:extLst>
          </p:cNvPr>
          <p:cNvSpPr/>
          <p:nvPr/>
        </p:nvSpPr>
        <p:spPr>
          <a:xfrm>
            <a:off x="7371321" y="3095611"/>
            <a:ext cx="1212063" cy="2841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38ED64-994E-4508-B4B0-076449406AB7}"/>
              </a:ext>
            </a:extLst>
          </p:cNvPr>
          <p:cNvSpPr/>
          <p:nvPr/>
        </p:nvSpPr>
        <p:spPr>
          <a:xfrm>
            <a:off x="7758743" y="8927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+mn-ea"/>
                <a:cs typeface="Times New Roman" panose="02020603050405020304" pitchFamily="18" charset="0"/>
              </a:rPr>
              <a:t>4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5D8F6C8-9008-4572-9A65-58920F35FB96}"/>
              </a:ext>
            </a:extLst>
          </p:cNvPr>
          <p:cNvSpPr/>
          <p:nvPr/>
        </p:nvSpPr>
        <p:spPr>
          <a:xfrm>
            <a:off x="7487588" y="135420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的地址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5617A34-FC30-43A7-8F0E-A2EE85559293}"/>
              </a:ext>
            </a:extLst>
          </p:cNvPr>
          <p:cNvSpPr/>
          <p:nvPr/>
        </p:nvSpPr>
        <p:spPr>
          <a:xfrm>
            <a:off x="7492398" y="1786257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的地址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48DF248-5679-4EBF-A58D-F987F209FE05}"/>
              </a:ext>
            </a:extLst>
          </p:cNvPr>
          <p:cNvSpPr/>
          <p:nvPr/>
        </p:nvSpPr>
        <p:spPr>
          <a:xfrm>
            <a:off x="7791319" y="22183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4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1AE790E-4F2A-450D-9238-ACBA3CF033E6}"/>
              </a:ext>
            </a:extLst>
          </p:cNvPr>
          <p:cNvSpPr/>
          <p:nvPr/>
        </p:nvSpPr>
        <p:spPr>
          <a:xfrm>
            <a:off x="7791319" y="2650353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&amp;c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CDA41B-CBF6-4483-BA71-2CDB5F1438BD}"/>
              </a:ext>
            </a:extLst>
          </p:cNvPr>
          <p:cNvSpPr/>
          <p:nvPr/>
        </p:nvSpPr>
        <p:spPr>
          <a:xfrm>
            <a:off x="7791319" y="3082401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&amp;b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E949C-811B-4273-9103-A0872874ACEA}"/>
              </a:ext>
            </a:extLst>
          </p:cNvPr>
          <p:cNvSpPr txBox="1"/>
          <p:nvPr/>
        </p:nvSpPr>
        <p:spPr>
          <a:xfrm>
            <a:off x="599091" y="304800"/>
            <a:ext cx="326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传值   传地址  传地址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69CCB20-D8DA-4CA8-AA4C-0B423A82C527}"/>
              </a:ext>
            </a:extLst>
          </p:cNvPr>
          <p:cNvCxnSpPr/>
          <p:nvPr/>
        </p:nvCxnSpPr>
        <p:spPr>
          <a:xfrm>
            <a:off x="977462" y="633116"/>
            <a:ext cx="0" cy="37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223FFA7-117C-4FC1-AE89-015071EE9DB4}"/>
              </a:ext>
            </a:extLst>
          </p:cNvPr>
          <p:cNvCxnSpPr/>
          <p:nvPr/>
        </p:nvCxnSpPr>
        <p:spPr>
          <a:xfrm>
            <a:off x="1792014" y="633116"/>
            <a:ext cx="0" cy="37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11C44B0-1204-4B6C-BA61-141916D4E938}"/>
              </a:ext>
            </a:extLst>
          </p:cNvPr>
          <p:cNvCxnSpPr/>
          <p:nvPr/>
        </p:nvCxnSpPr>
        <p:spPr>
          <a:xfrm>
            <a:off x="2643351" y="633116"/>
            <a:ext cx="0" cy="37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AC1A964-B746-45CB-B6F8-A7EB7AC289FD}"/>
              </a:ext>
            </a:extLst>
          </p:cNvPr>
          <p:cNvSpPr/>
          <p:nvPr/>
        </p:nvSpPr>
        <p:spPr>
          <a:xfrm>
            <a:off x="7837042" y="2218305"/>
            <a:ext cx="293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5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FAE96E5-BC14-4F78-AB7F-C89DC2AF746D}"/>
              </a:ext>
            </a:extLst>
          </p:cNvPr>
          <p:cNvSpPr/>
          <p:nvPr/>
        </p:nvSpPr>
        <p:spPr>
          <a:xfrm>
            <a:off x="7856085" y="22268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7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8B647E3-A36B-4DC3-BF33-1FB19DF75E08}"/>
              </a:ext>
            </a:extLst>
          </p:cNvPr>
          <p:cNvSpPr/>
          <p:nvPr/>
        </p:nvSpPr>
        <p:spPr>
          <a:xfrm>
            <a:off x="7854010" y="9075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7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4F8FB1-5D1A-4B68-B57B-9F30F4D79A91}"/>
              </a:ext>
            </a:extLst>
          </p:cNvPr>
          <p:cNvSpPr/>
          <p:nvPr/>
        </p:nvSpPr>
        <p:spPr>
          <a:xfrm>
            <a:off x="1377127" y="522303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=21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6D04A72-2327-410D-BFE2-7038EE84BFE6}"/>
              </a:ext>
            </a:extLst>
          </p:cNvPr>
          <p:cNvSpPr/>
          <p:nvPr/>
        </p:nvSpPr>
        <p:spPr>
          <a:xfrm>
            <a:off x="5799633" y="3910324"/>
            <a:ext cx="6096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f(c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a)</a:t>
            </a:r>
          </a:p>
          <a:p>
            <a:r>
              <a:rPr lang="zh-CN" altLang="en-US" dirty="0"/>
              <a:t>指针作为参数时，传递的不是指针本身。</a:t>
            </a:r>
            <a:endParaRPr lang="en-US" altLang="zh-CN" dirty="0"/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int m=7</a:t>
            </a:r>
          </a:p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=&amp;m;</a:t>
            </a:r>
          </a:p>
          <a:p>
            <a:pPr>
              <a:lnSpc>
                <a:spcPts val="30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不改变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>
              <a:lnSpc>
                <a:spcPts val="3000"/>
              </a:lnSpc>
              <a:buSzPct val="100000"/>
              <a:defRPr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2" grpId="1"/>
      <p:bldP spid="33" grpId="0"/>
      <p:bldP spid="34" grpId="0"/>
      <p:bldP spid="35" grpId="0"/>
      <p:bldP spid="35" grpId="1"/>
      <p:bldP spid="36" grpId="0"/>
      <p:bldP spid="37" grpId="0"/>
      <p:bldP spid="6" grpId="0"/>
      <p:bldP spid="43" grpId="0"/>
      <p:bldP spid="43" grpId="1"/>
      <p:bldP spid="44" grpId="0"/>
      <p:bldP spid="45" grpId="0"/>
      <p:bldP spid="48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123</TotalTime>
  <Words>221</Words>
  <Application>Microsoft Office PowerPoint</Application>
  <PresentationFormat>宽屏</PresentationFormat>
  <Paragraphs>46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Wingdings</vt:lpstr>
      <vt:lpstr>Wingdings 2</vt:lpstr>
      <vt:lpstr>HDOfficeLightV0</vt:lpstr>
      <vt:lpstr>习题15.11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习题15.11</dc:title>
  <dc:creator>1145449297@qq.com</dc:creator>
  <cp:lastModifiedBy>1145449297@qq.com</cp:lastModifiedBy>
  <cp:revision>14</cp:revision>
  <dcterms:created xsi:type="dcterms:W3CDTF">2021-04-28T07:25:06Z</dcterms:created>
  <dcterms:modified xsi:type="dcterms:W3CDTF">2021-05-10T02:34:24Z</dcterms:modified>
</cp:coreProperties>
</file>