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5" y="160525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4313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9072" y="804438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在本讲中，我们提到，编译器通常为每个作用域（程序块）建立一个独立的符号表（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p49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）。有关作用域和块结构的概念参见教材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1.6.1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节（静态和动态的区别）和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1.6.3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节（静态作用域和块结构）。对于下图所示的块结构代码（为便于引用各语句，增加了行号），假设使用常见的声明的静态作用域规则，请完成以下习题。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(1)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(2)	 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	/* Block B2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(3)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(4)	 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(5)	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(6)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(7)	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(8)	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025" y="1185545"/>
            <a:ext cx="9912350" cy="4885055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）判断下列说法的对错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行❌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1-5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</a:t>
            </a:r>
            <a:r>
              <a:rPr lang="en-US" altLang="zh-CN" sz="2400" kern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√</a:t>
            </a:r>
            <a:endParaRPr lang="zh-CN" altLang="en-US" sz="2400" kern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）给出该代码片段中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个声明中的每一个的作用域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3696335"/>
            <a:ext cx="593407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665" y="1185545"/>
            <a:ext cx="9871710" cy="4885055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）画出该代码片段的符号表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92100" y="2252980"/>
          <a:ext cx="2780665" cy="282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/>
                <a:gridCol w="1399540"/>
                <a:gridCol w="781050"/>
              </a:tblGrid>
              <a:tr h="43688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endParaRPr lang="en-US" altLang="zh-CN" sz="16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altLang="zh-CN" sz="16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</a:tr>
              <a:tr h="39687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</a:tr>
              <a:tr h="3975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</a:tr>
              <a:tr h="39814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</a:tr>
              <a:tr h="3975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</a:tr>
              <a:tr h="3975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</a:tr>
              <a:tr h="3975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4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037965" y="1802765"/>
          <a:ext cx="3541395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/>
                <a:gridCol w="1220470"/>
                <a:gridCol w="118046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4084955" y="4260215"/>
          <a:ext cx="3541395" cy="148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65"/>
                <a:gridCol w="1180465"/>
                <a:gridCol w="1180465"/>
              </a:tblGrid>
              <a:tr h="3778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8380095" y="5301615"/>
          <a:ext cx="354139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65"/>
                <a:gridCol w="1180465"/>
                <a:gridCol w="118046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8055610" y="929005"/>
          <a:ext cx="354139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65"/>
                <a:gridCol w="1180465"/>
                <a:gridCol w="118046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曲线连接符 12"/>
          <p:cNvCxnSpPr/>
          <p:nvPr/>
        </p:nvCxnSpPr>
        <p:spPr>
          <a:xfrm rot="16200000">
            <a:off x="2280285" y="2785110"/>
            <a:ext cx="2510790" cy="1003935"/>
          </a:xfrm>
          <a:prstGeom prst="curvedConnector3">
            <a:avLst>
              <a:gd name="adj1" fmla="val 10115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flipV="1">
            <a:off x="3072765" y="4452620"/>
            <a:ext cx="1004570" cy="361315"/>
          </a:xfrm>
          <a:prstGeom prst="curvedConnector3">
            <a:avLst>
              <a:gd name="adj1" fmla="val 50063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6200000">
            <a:off x="6818630" y="1861185"/>
            <a:ext cx="1988820" cy="462280"/>
          </a:xfrm>
          <a:prstGeom prst="curvedConnector3">
            <a:avLst>
              <a:gd name="adj1" fmla="val 101468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flipV="1">
            <a:off x="7632065" y="5516880"/>
            <a:ext cx="733425" cy="30480"/>
          </a:xfrm>
          <a:prstGeom prst="curvedConnector3">
            <a:avLst>
              <a:gd name="adj1" fmla="val 50043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7657cd7-6d23-422d-bf61-79bfe9f60d13}"/>
  <p:tag name="TABLE_ENDDRAG_ORIGIN_RECT" val="218*159"/>
  <p:tag name="TABLE_ENDDRAG_RECT" val="23*177*218*159"/>
  <p:tag name="TABLE_AUTOADJUST_FLAG" val="1"/>
</p:tagLst>
</file>

<file path=ppt/tags/tag2.xml><?xml version="1.0" encoding="utf-8"?>
<p:tagLst xmlns:p="http://schemas.openxmlformats.org/presentationml/2006/main">
  <p:tag name="KSO_WM_UNIT_TABLE_BEAUTIFY" val="smartTable{1715b132-5dc0-4acf-b8eb-37ca5ae299e2}"/>
  <p:tag name="TABLE_ENDDRAG_ORIGIN_RECT" val="278*86"/>
  <p:tag name="TABLE_ENDDRAG_RECT" val="144*228*278*86"/>
</p:tagLst>
</file>

<file path=ppt/tags/tag3.xml><?xml version="1.0" encoding="utf-8"?>
<p:tagLst xmlns:p="http://schemas.openxmlformats.org/presentationml/2006/main">
  <p:tag name="KSO_WM_UNIT_TABLE_BEAUTIFY" val="smartTable{10502ed5-f9e9-46a7-a878-e1d643d2721e}"/>
  <p:tag name="TABLE_ENDDRAG_ORIGIN_RECT" val="278*86"/>
  <p:tag name="TABLE_ENDDRAG_RECT" val="144*228*278*86"/>
</p:tagLst>
</file>

<file path=ppt/tags/tag4.xml><?xml version="1.0" encoding="utf-8"?>
<p:tagLst xmlns:p="http://schemas.openxmlformats.org/presentationml/2006/main">
  <p:tag name="KSO_WM_UNIT_TABLE_BEAUTIFY" val="smartTable{beb36479-85e5-43be-886d-4df4a5ae722c}"/>
  <p:tag name="TABLE_ENDDRAG_ORIGIN_RECT" val="278*86"/>
  <p:tag name="TABLE_ENDDRAG_RECT" val="144*228*278*86"/>
</p:tagLst>
</file>

<file path=ppt/tags/tag5.xml><?xml version="1.0" encoding="utf-8"?>
<p:tagLst xmlns:p="http://schemas.openxmlformats.org/presentationml/2006/main">
  <p:tag name="KSO_WM_UNIT_TABLE_BEAUTIFY" val="smartTable{e50b5c28-739f-46bc-82e9-9212383da4d9}"/>
  <p:tag name="TABLE_ENDDRAG_ORIGIN_RECT" val="278*86"/>
  <p:tag name="TABLE_ENDDRAG_RECT" val="144*228*278*86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WPS 演示</Application>
  <PresentationFormat>宽屏</PresentationFormat>
  <Paragraphs>116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Tahoma</vt:lpstr>
      <vt:lpstr>楷体_GB2312</vt:lpstr>
      <vt:lpstr>新宋体</vt:lpstr>
      <vt:lpstr>Calibri</vt:lpstr>
      <vt:lpstr>Times New Roman</vt:lpstr>
      <vt:lpstr>楷体</vt:lpstr>
      <vt:lpstr>华文楷体</vt:lpstr>
      <vt:lpstr>微软雅黑</vt:lpstr>
      <vt:lpstr>Arial Unicode MS</vt:lpstr>
      <vt:lpstr>Blends</vt:lpstr>
      <vt:lpstr>习题15.7</vt:lpstr>
      <vt:lpstr>习题15.7（con.）</vt:lpstr>
      <vt:lpstr>习题15.7（con.）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Light</cp:lastModifiedBy>
  <cp:revision>178</cp:revision>
  <dcterms:created xsi:type="dcterms:W3CDTF">2019-06-19T02:08:00Z</dcterms:created>
  <dcterms:modified xsi:type="dcterms:W3CDTF">2021-05-06T01:58:07Z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28F943543C2F47BAA955D459B6ACDFFF</vt:lpwstr>
  </property>
</Properties>
</file>