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467" r:id="rId2"/>
    <p:sldId id="469" r:id="rId3"/>
    <p:sldId id="470" r:id="rId4"/>
    <p:sldId id="471" r:id="rId5"/>
    <p:sldId id="47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89" autoAdjust="0"/>
  </p:normalViewPr>
  <p:slideViewPr>
    <p:cSldViewPr snapToGrid="0">
      <p:cViewPr>
        <p:scale>
          <a:sx n="100" d="100"/>
          <a:sy n="100" d="100"/>
        </p:scale>
        <p:origin x="-86" y="-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1EF4F-E5FC-4A1B-9ACE-7ABF6AA6BC5C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5AB1A-DD95-4F84-A133-D5EEA3476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663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832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07A3F0-6A55-4A74-B752-4361FB4EE8D7}" type="slidenum">
              <a:rPr lang="zh-CN" alt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4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1D6-10ED-487A-9AB9-66A1F63C30F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61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E0279-D67A-45F5-90E0-7F3CAED4919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13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 userDrawn="1"/>
        </p:nvGrpSpPr>
        <p:grpSpPr bwMode="auto">
          <a:xfrm>
            <a:off x="0" y="195263"/>
            <a:ext cx="1007533" cy="431800"/>
            <a:chOff x="-786" y="195486"/>
            <a:chExt cx="756363" cy="432048"/>
          </a:xfrm>
        </p:grpSpPr>
        <p:sp>
          <p:nvSpPr>
            <p:cNvPr id="5" name="五边形 4"/>
            <p:cNvSpPr>
              <a:spLocks noChangeArrowheads="1"/>
            </p:cNvSpPr>
            <p:nvPr/>
          </p:nvSpPr>
          <p:spPr bwMode="auto">
            <a:xfrm>
              <a:off x="-786" y="195486"/>
              <a:ext cx="756363" cy="432048"/>
            </a:xfrm>
            <a:prstGeom prst="homePlate">
              <a:avLst>
                <a:gd name="adj" fmla="val 49999"/>
              </a:avLst>
            </a:prstGeom>
            <a:solidFill>
              <a:srgbClr val="0B8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楷体_GB2312" pitchFamily="49" charset="-12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3446" y="160526"/>
            <a:ext cx="10821855" cy="643913"/>
          </a:xfrm>
        </p:spPr>
        <p:txBody>
          <a:bodyPr/>
          <a:lstStyle>
            <a:lvl1pPr>
              <a:defRPr b="0" i="0" baseline="0">
                <a:latin typeface="Times New Roman" pitchFamily="18" charset="0"/>
                <a:ea typeface="楷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Times New Roman" pitchFamily="18" charset="0"/>
                <a:ea typeface="楷体" pitchFamily="49" charset="-122"/>
              </a:defRPr>
            </a:lvl1pPr>
            <a:lvl2pPr>
              <a:defRPr b="1" i="0" baseline="0">
                <a:latin typeface="Times New Roman" pitchFamily="18" charset="0"/>
                <a:ea typeface="楷体" pitchFamily="49" charset="-122"/>
              </a:defRPr>
            </a:lvl2pPr>
            <a:lvl3pPr>
              <a:defRPr b="1" i="0" baseline="0">
                <a:latin typeface="Times New Roman" pitchFamily="18" charset="0"/>
                <a:ea typeface="楷体" pitchFamily="49" charset="-122"/>
              </a:defRPr>
            </a:lvl3pPr>
            <a:lvl4pPr>
              <a:defRPr b="1" i="0" baseline="0">
                <a:latin typeface="Times New Roman" pitchFamily="18" charset="0"/>
                <a:ea typeface="楷体" pitchFamily="49" charset="-122"/>
              </a:defRPr>
            </a:lvl4pPr>
            <a:lvl5pPr>
              <a:defRPr b="1" i="0" baseline="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CE5E9-B6EE-4128-87EA-E68AACC1DC9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0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CBAFB-72E0-4A51-95B2-31955ECFFBC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82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337C1-E69E-4D4A-A8F9-0B0A666610E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28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86C3E-F850-41DA-9F5D-9EE5C191B96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60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A0416-C3C0-4A55-B3AB-D651B26F6A2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87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637BA-84C5-4ADB-ABDF-79D51ACBCEC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373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FBD3B-9A15-4503-8327-F7D8166B63E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80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D91E8-F6AA-40E0-AE34-F0118636E01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54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7FF5F-E73E-4BCA-AB54-9F078C7126B9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6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063" y="1185763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设有如下的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Pascal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程序：</a:t>
            </a: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program main( input, output)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；</a:t>
            </a: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var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k: integer:</a:t>
            </a: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function f(n: integer): integer;</a:t>
            </a: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 begin if n &lt;=0 then f: =1 else f:=n* f(n-1) end; </a:t>
            </a: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begin k: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＝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f(10);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writeln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(k)  end</a:t>
            </a: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若采用访问链存取非局部名字，当第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3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次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递归地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)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进入后，试绘制运行栈中的活动记录示意图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至少画出访问链和控制链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)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若采用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display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表方式，重做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15.9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180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>
            <a:extLst>
              <a:ext uri="{FF2B5EF4-FFF2-40B4-BE49-F238E27FC236}">
                <a16:creationId xmlns:a16="http://schemas.microsoft.com/office/drawing/2014/main" id="{4CB037F4-0E5B-4684-BE83-ACE52732EA97}"/>
              </a:ext>
            </a:extLst>
          </p:cNvPr>
          <p:cNvGrpSpPr/>
          <p:nvPr/>
        </p:nvGrpSpPr>
        <p:grpSpPr>
          <a:xfrm>
            <a:off x="911922" y="871756"/>
            <a:ext cx="1831277" cy="4093996"/>
            <a:chOff x="351091" y="871756"/>
            <a:chExt cx="1633708" cy="40939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0932C9D-C9DA-4240-8E5F-90058B812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79" y="871756"/>
              <a:ext cx="1060705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1800" i="1" dirty="0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3075CCB-FBC8-4DDF-97B4-51E0669C1BDA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170432" y="1322606"/>
              <a:ext cx="4601" cy="47817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4E385553-A5E8-4525-8194-9E2A1863A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92" y="1800777"/>
              <a:ext cx="1633707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1800" i="1" dirty="0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f (10)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F1185409-6ACD-44C9-95F2-BDCAFBCCDBC1}"/>
                </a:ext>
              </a:extLst>
            </p:cNvPr>
            <p:cNvCxnSpPr>
              <a:cxnSpLocks/>
            </p:cNvCxnSpPr>
            <p:nvPr/>
          </p:nvCxnSpPr>
          <p:spPr>
            <a:xfrm>
              <a:off x="1176452" y="2251627"/>
              <a:ext cx="0" cy="47817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B71DD243-DFA5-4474-82CA-EE8843AAE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92" y="2702477"/>
              <a:ext cx="1633707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1800" i="1" dirty="0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f (9)</a:t>
              </a: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DB85256C-73EA-4EBD-BE66-CC1E464AA156}"/>
                </a:ext>
              </a:extLst>
            </p:cNvPr>
            <p:cNvCxnSpPr>
              <a:cxnSpLocks/>
            </p:cNvCxnSpPr>
            <p:nvPr/>
          </p:nvCxnSpPr>
          <p:spPr>
            <a:xfrm>
              <a:off x="1175033" y="3030003"/>
              <a:ext cx="0" cy="47817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622BA75D-68CA-4148-91C8-F58BD7A7A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92" y="3508174"/>
              <a:ext cx="1633707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1800" i="1" dirty="0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f (8)</a:t>
              </a:r>
            </a:p>
          </p:txBody>
        </p:sp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56F219FA-D028-452C-91F3-832C7AAB8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91" y="4514902"/>
              <a:ext cx="1633707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1800" i="1" dirty="0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f (0)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59DAD3CE-F3B8-41F7-AEE5-6A56547DF878}"/>
                </a:ext>
              </a:extLst>
            </p:cNvPr>
            <p:cNvCxnSpPr>
              <a:cxnSpLocks/>
            </p:cNvCxnSpPr>
            <p:nvPr/>
          </p:nvCxnSpPr>
          <p:spPr>
            <a:xfrm>
              <a:off x="1160409" y="3959024"/>
              <a:ext cx="0" cy="478171"/>
            </a:xfrm>
            <a:prstGeom prst="line">
              <a:avLst/>
            </a:prstGeom>
            <a:ln w="38100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文本框 79">
            <a:extLst>
              <a:ext uri="{FF2B5EF4-FFF2-40B4-BE49-F238E27FC236}">
                <a16:creationId xmlns:a16="http://schemas.microsoft.com/office/drawing/2014/main" id="{9F4E5BCE-2237-440E-AC00-001FEF390101}"/>
              </a:ext>
            </a:extLst>
          </p:cNvPr>
          <p:cNvSpPr txBox="1"/>
          <p:nvPr/>
        </p:nvSpPr>
        <p:spPr>
          <a:xfrm>
            <a:off x="304800" y="591312"/>
            <a:ext cx="51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</a:t>
            </a:r>
            <a:endParaRPr lang="zh-CN" altLang="en-US" dirty="0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4483AAC-2620-43F4-8951-1566AD22FFB8}"/>
              </a:ext>
            </a:extLst>
          </p:cNvPr>
          <p:cNvGrpSpPr/>
          <p:nvPr/>
        </p:nvGrpSpPr>
        <p:grpSpPr>
          <a:xfrm>
            <a:off x="5273078" y="975464"/>
            <a:ext cx="2529801" cy="5493915"/>
            <a:chOff x="5273079" y="975465"/>
            <a:chExt cx="1192804" cy="4917346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AC7E5DF-AF4E-46AB-802B-37FE72AFBD56}"/>
                </a:ext>
              </a:extLst>
            </p:cNvPr>
            <p:cNvSpPr txBox="1"/>
            <p:nvPr/>
          </p:nvSpPr>
          <p:spPr>
            <a:xfrm>
              <a:off x="5667047" y="5225009"/>
              <a:ext cx="461665" cy="66780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977A7B61-0998-45F4-BA1E-FB1B5FC81B26}"/>
                </a:ext>
              </a:extLst>
            </p:cNvPr>
            <p:cNvGrpSpPr/>
            <p:nvPr/>
          </p:nvGrpSpPr>
          <p:grpSpPr>
            <a:xfrm>
              <a:off x="5273079" y="975465"/>
              <a:ext cx="1192804" cy="4202948"/>
              <a:chOff x="5273079" y="975465"/>
              <a:chExt cx="1192804" cy="4202948"/>
            </a:xfrm>
          </p:grpSpPr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81BAFD42-6700-4706-AB43-0A196FD8E860}"/>
                  </a:ext>
                </a:extLst>
              </p:cNvPr>
              <p:cNvGrpSpPr/>
              <p:nvPr/>
            </p:nvGrpSpPr>
            <p:grpSpPr>
              <a:xfrm>
                <a:off x="5276144" y="975465"/>
                <a:ext cx="1188978" cy="1051455"/>
                <a:chOff x="5276144" y="975465"/>
                <a:chExt cx="1019284" cy="1142895"/>
              </a:xfrm>
            </p:grpSpPr>
            <p:grpSp>
              <p:nvGrpSpPr>
                <p:cNvPr id="84" name="Group 99">
                  <a:extLst>
                    <a:ext uri="{FF2B5EF4-FFF2-40B4-BE49-F238E27FC236}">
                      <a16:creationId xmlns:a16="http://schemas.microsoft.com/office/drawing/2014/main" id="{E99772F4-1495-454B-A874-56B841225E4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76144" y="975465"/>
                  <a:ext cx="1019284" cy="1142895"/>
                  <a:chOff x="975" y="2775"/>
                  <a:chExt cx="776" cy="519"/>
                </a:xfrm>
              </p:grpSpPr>
              <p:sp>
                <p:nvSpPr>
                  <p:cNvPr id="85" name="Rectangle 135">
                    <a:extLst>
                      <a:ext uri="{FF2B5EF4-FFF2-40B4-BE49-F238E27FC236}">
                        <a16:creationId xmlns:a16="http://schemas.microsoft.com/office/drawing/2014/main" id="{2B8A363C-028F-4743-9A6D-8A02B31BD7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78" y="2775"/>
                    <a:ext cx="773" cy="519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>
                        <a:lumMod val="60000"/>
                        <a:lumOff val="40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100000"/>
                      <a:buFont typeface="Symbol" panose="05050102010706020507" pitchFamily="18" charset="2"/>
                      <a:buChar char=""/>
                      <a:defRPr sz="2400">
                        <a:solidFill>
                          <a:schemeClr val="tx2"/>
                        </a:solidFill>
                        <a:latin typeface="Candara" panose="020E0502030303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100000"/>
                      <a:buFont typeface="Symbol" panose="05050102010706020507" pitchFamily="18" charset="2"/>
                      <a:buChar char=""/>
                      <a:defRPr sz="2200">
                        <a:solidFill>
                          <a:schemeClr val="tx2"/>
                        </a:solidFill>
                        <a:latin typeface="Candara" panose="020E0502030303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100000"/>
                      <a:buFont typeface="Symbol" panose="05050102010706020507" pitchFamily="18" charset="2"/>
                      <a:buChar char=""/>
                      <a:defRPr sz="2000">
                        <a:solidFill>
                          <a:schemeClr val="tx2"/>
                        </a:solidFill>
                        <a:latin typeface="Candara" panose="020E0502030303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100000"/>
                      <a:buFont typeface="Symbol" panose="05050102010706020507" pitchFamily="18" charset="2"/>
                      <a:buChar char=""/>
                      <a:defRPr sz="2000">
                        <a:solidFill>
                          <a:schemeClr val="tx2"/>
                        </a:solidFill>
                        <a:latin typeface="Candara" panose="020E0502030303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100000"/>
                      <a:buFont typeface="Symbol" panose="05050102010706020507" pitchFamily="18" charset="2"/>
                      <a:buChar char=""/>
                      <a:defRPr sz="1600">
                        <a:solidFill>
                          <a:schemeClr val="tx2"/>
                        </a:solidFill>
                        <a:latin typeface="Candara" panose="020E0502030303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100000"/>
                      <a:buFont typeface="Symbol" panose="05050102010706020507" pitchFamily="18" charset="2"/>
                      <a:buChar char=""/>
                      <a:defRPr sz="1600">
                        <a:solidFill>
                          <a:schemeClr val="tx2"/>
                        </a:solidFill>
                        <a:latin typeface="Candara" panose="020E0502030303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100000"/>
                      <a:buFont typeface="Symbol" panose="05050102010706020507" pitchFamily="18" charset="2"/>
                      <a:buChar char=""/>
                      <a:defRPr sz="1600">
                        <a:solidFill>
                          <a:schemeClr val="tx2"/>
                        </a:solidFill>
                        <a:latin typeface="Candara" panose="020E0502030303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100000"/>
                      <a:buFont typeface="Symbol" panose="05050102010706020507" pitchFamily="18" charset="2"/>
                      <a:buChar char=""/>
                      <a:defRPr sz="1600">
                        <a:solidFill>
                          <a:schemeClr val="tx2"/>
                        </a:solidFill>
                        <a:latin typeface="Candara" panose="020E0502030303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100000"/>
                      <a:buFont typeface="Symbol" panose="05050102010706020507" pitchFamily="18" charset="2"/>
                      <a:buChar char=""/>
                      <a:defRPr sz="1600">
                        <a:solidFill>
                          <a:schemeClr val="tx2"/>
                        </a:solidFill>
                        <a:latin typeface="Candara" panose="020E0502030303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  <a:defRPr/>
                    </a:pPr>
                    <a:endParaRPr lang="zh-CN" altLang="en-US" sz="12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6" name="Rectangle 136">
                    <a:extLst>
                      <a:ext uri="{FF2B5EF4-FFF2-40B4-BE49-F238E27FC236}">
                        <a16:creationId xmlns:a16="http://schemas.microsoft.com/office/drawing/2014/main" id="{D287DD29-4134-42FE-96A9-89698564DF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75" y="2775"/>
                    <a:ext cx="774" cy="1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10800" bIns="10800"/>
                  <a:lstStyle>
                    <a:lvl1pPr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/>
                    <a:r>
                      <a:rPr lang="en-US" altLang="zh-CN" sz="1200" i="1" dirty="0">
                        <a:cs typeface="Times New Roman" panose="02020603050405020304" pitchFamily="18" charset="0"/>
                      </a:rPr>
                      <a:t>main</a:t>
                    </a:r>
                  </a:p>
                </p:txBody>
              </p:sp>
              <p:sp>
                <p:nvSpPr>
                  <p:cNvPr id="87" name="Rectangle 137">
                    <a:extLst>
                      <a:ext uri="{FF2B5EF4-FFF2-40B4-BE49-F238E27FC236}">
                        <a16:creationId xmlns:a16="http://schemas.microsoft.com/office/drawing/2014/main" id="{B627BD1F-1285-4A26-A30E-86A7004EBC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75" y="3204"/>
                    <a:ext cx="775" cy="9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10800" bIns="10800"/>
                  <a:lstStyle>
                    <a:lvl1pPr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/>
                    <a:r>
                      <a:rPr lang="en-US" altLang="zh-CN" sz="1200" i="1" dirty="0">
                        <a:cs typeface="Times New Roman" panose="02020603050405020304" pitchFamily="18" charset="0"/>
                      </a:rPr>
                      <a:t>k</a:t>
                    </a:r>
                  </a:p>
                </p:txBody>
              </p:sp>
              <p:sp>
                <p:nvSpPr>
                  <p:cNvPr id="88" name="Rectangle 138">
                    <a:extLst>
                      <a:ext uri="{FF2B5EF4-FFF2-40B4-BE49-F238E27FC236}">
                        <a16:creationId xmlns:a16="http://schemas.microsoft.com/office/drawing/2014/main" id="{9F0988E9-E8CE-476C-B0F5-4A042259C0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75" y="2931"/>
                    <a:ext cx="775" cy="13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10800" bIns="10800"/>
                  <a:lstStyle>
                    <a:lvl1pPr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/>
                    <a:r>
                      <a:rPr lang="zh-CN" altLang="en-US" sz="1200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a:t>访问链</a:t>
                    </a:r>
                  </a:p>
                </p:txBody>
              </p:sp>
              <p:sp>
                <p:nvSpPr>
                  <p:cNvPr id="89" name="Line 139">
                    <a:extLst>
                      <a:ext uri="{FF2B5EF4-FFF2-40B4-BE49-F238E27FC236}">
                        <a16:creationId xmlns:a16="http://schemas.microsoft.com/office/drawing/2014/main" id="{86B1CA3D-1988-4F6F-A910-7CBCBAB6923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5" y="2931"/>
                    <a:ext cx="774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>
                        <a:lumMod val="50000"/>
                      </a:schemeClr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" name="Line 140">
                    <a:extLst>
                      <a:ext uri="{FF2B5EF4-FFF2-40B4-BE49-F238E27FC236}">
                        <a16:creationId xmlns:a16="http://schemas.microsoft.com/office/drawing/2014/main" id="{42C51A89-D3FE-4387-881F-67A3C4C8034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99" y="3172"/>
                    <a:ext cx="725" cy="9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>
                        <a:lumMod val="50000"/>
                      </a:schemeClr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98" name="Rectangle 137">
                  <a:extLst>
                    <a:ext uri="{FF2B5EF4-FFF2-40B4-BE49-F238E27FC236}">
                      <a16:creationId xmlns:a16="http://schemas.microsoft.com/office/drawing/2014/main" id="{6EF234E9-2D04-4C82-BDA5-ADFE593975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6355" y="1611157"/>
                  <a:ext cx="922734" cy="2385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10800" bIns="10800"/>
                <a:lstStyle>
                  <a:lvl1pPr>
                    <a:defRPr sz="11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sz="11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sz="11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sz="11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sz="11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1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1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1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1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/>
                  <a:r>
                    <a:rPr lang="zh-CN" altLang="en-US" sz="1200" dirty="0">
                      <a:latin typeface="楷体" panose="02010609060101010101" pitchFamily="49" charset="-122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控制链</a:t>
                  </a:r>
                  <a:endParaRPr lang="en-US" altLang="zh-CN" sz="12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9" name="Line 139">
                  <a:extLst>
                    <a:ext uri="{FF2B5EF4-FFF2-40B4-BE49-F238E27FC236}">
                      <a16:creationId xmlns:a16="http://schemas.microsoft.com/office/drawing/2014/main" id="{9ECB517B-5453-4F2E-A511-F1B782A293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07669" y="1574125"/>
                  <a:ext cx="985132" cy="16314"/>
                </a:xfrm>
                <a:prstGeom prst="line">
                  <a:avLst/>
                </a:prstGeom>
                <a:noFill/>
                <a:ln w="25400">
                  <a:solidFill>
                    <a:schemeClr val="bg1">
                      <a:lumMod val="50000"/>
                    </a:schemeClr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35CE6569-17BE-4A54-B217-606F3FD126BB}"/>
                  </a:ext>
                </a:extLst>
              </p:cNvPr>
              <p:cNvGrpSpPr/>
              <p:nvPr/>
            </p:nvGrpSpPr>
            <p:grpSpPr>
              <a:xfrm>
                <a:off x="5273079" y="4126958"/>
                <a:ext cx="1188978" cy="1051455"/>
                <a:chOff x="5276144" y="975465"/>
                <a:chExt cx="1019284" cy="1142895"/>
              </a:xfrm>
            </p:grpSpPr>
            <p:grpSp>
              <p:nvGrpSpPr>
                <p:cNvPr id="101" name="Group 99">
                  <a:extLst>
                    <a:ext uri="{FF2B5EF4-FFF2-40B4-BE49-F238E27FC236}">
                      <a16:creationId xmlns:a16="http://schemas.microsoft.com/office/drawing/2014/main" id="{983530EE-D388-47AB-AC5C-5057FCF304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76144" y="975465"/>
                  <a:ext cx="1019284" cy="1142895"/>
                  <a:chOff x="975" y="2775"/>
                  <a:chExt cx="776" cy="519"/>
                </a:xfrm>
              </p:grpSpPr>
              <p:sp>
                <p:nvSpPr>
                  <p:cNvPr id="104" name="Rectangle 135">
                    <a:extLst>
                      <a:ext uri="{FF2B5EF4-FFF2-40B4-BE49-F238E27FC236}">
                        <a16:creationId xmlns:a16="http://schemas.microsoft.com/office/drawing/2014/main" id="{A3C93E75-2A3C-420E-816B-8A25BA54F8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78" y="2775"/>
                    <a:ext cx="773" cy="519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>
                        <a:lumMod val="60000"/>
                        <a:lumOff val="40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100000"/>
                      <a:buFont typeface="Symbol" panose="05050102010706020507" pitchFamily="18" charset="2"/>
                      <a:buChar char=""/>
                      <a:defRPr sz="2400">
                        <a:solidFill>
                          <a:schemeClr val="tx2"/>
                        </a:solidFill>
                        <a:latin typeface="Candara" panose="020E0502030303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100000"/>
                      <a:buFont typeface="Symbol" panose="05050102010706020507" pitchFamily="18" charset="2"/>
                      <a:buChar char=""/>
                      <a:defRPr sz="2200">
                        <a:solidFill>
                          <a:schemeClr val="tx2"/>
                        </a:solidFill>
                        <a:latin typeface="Candara" panose="020E0502030303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100000"/>
                      <a:buFont typeface="Symbol" panose="05050102010706020507" pitchFamily="18" charset="2"/>
                      <a:buChar char=""/>
                      <a:defRPr sz="2000">
                        <a:solidFill>
                          <a:schemeClr val="tx2"/>
                        </a:solidFill>
                        <a:latin typeface="Candara" panose="020E0502030303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100000"/>
                      <a:buFont typeface="Symbol" panose="05050102010706020507" pitchFamily="18" charset="2"/>
                      <a:buChar char=""/>
                      <a:defRPr sz="2000">
                        <a:solidFill>
                          <a:schemeClr val="tx2"/>
                        </a:solidFill>
                        <a:latin typeface="Candara" panose="020E0502030303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100000"/>
                      <a:buFont typeface="Symbol" panose="05050102010706020507" pitchFamily="18" charset="2"/>
                      <a:buChar char=""/>
                      <a:defRPr sz="1600">
                        <a:solidFill>
                          <a:schemeClr val="tx2"/>
                        </a:solidFill>
                        <a:latin typeface="Candara" panose="020E0502030303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100000"/>
                      <a:buFont typeface="Symbol" panose="05050102010706020507" pitchFamily="18" charset="2"/>
                      <a:buChar char=""/>
                      <a:defRPr sz="1600">
                        <a:solidFill>
                          <a:schemeClr val="tx2"/>
                        </a:solidFill>
                        <a:latin typeface="Candara" panose="020E0502030303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100000"/>
                      <a:buFont typeface="Symbol" panose="05050102010706020507" pitchFamily="18" charset="2"/>
                      <a:buChar char=""/>
                      <a:defRPr sz="1600">
                        <a:solidFill>
                          <a:schemeClr val="tx2"/>
                        </a:solidFill>
                        <a:latin typeface="Candara" panose="020E0502030303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100000"/>
                      <a:buFont typeface="Symbol" panose="05050102010706020507" pitchFamily="18" charset="2"/>
                      <a:buChar char=""/>
                      <a:defRPr sz="1600">
                        <a:solidFill>
                          <a:schemeClr val="tx2"/>
                        </a:solidFill>
                        <a:latin typeface="Candara" panose="020E0502030303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100000"/>
                      <a:buFont typeface="Symbol" panose="05050102010706020507" pitchFamily="18" charset="2"/>
                      <a:buChar char=""/>
                      <a:defRPr sz="1600">
                        <a:solidFill>
                          <a:schemeClr val="tx2"/>
                        </a:solidFill>
                        <a:latin typeface="Candara" panose="020E0502030303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  <a:defRPr/>
                    </a:pPr>
                    <a:endParaRPr lang="zh-CN" altLang="en-US" sz="12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5" name="Rectangle 136">
                    <a:extLst>
                      <a:ext uri="{FF2B5EF4-FFF2-40B4-BE49-F238E27FC236}">
                        <a16:creationId xmlns:a16="http://schemas.microsoft.com/office/drawing/2014/main" id="{B83D97C0-7255-4244-AD13-BD11FBB837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75" y="2775"/>
                    <a:ext cx="774" cy="1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10800" bIns="10800"/>
                  <a:lstStyle>
                    <a:lvl1pPr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/>
                    <a:r>
                      <a:rPr lang="en-US" altLang="zh-CN" sz="1200" i="1" dirty="0">
                        <a:cs typeface="Times New Roman" panose="02020603050405020304" pitchFamily="18" charset="0"/>
                      </a:rPr>
                      <a:t>f</a:t>
                    </a:r>
                    <a:r>
                      <a:rPr lang="zh-CN" altLang="en-US" sz="1200" i="1" dirty="0">
                        <a:cs typeface="Times New Roman" panose="02020603050405020304" pitchFamily="18" charset="0"/>
                      </a:rPr>
                      <a:t>（</a:t>
                    </a:r>
                    <a:r>
                      <a:rPr lang="en-US" altLang="zh-CN" sz="1200" i="1" dirty="0">
                        <a:cs typeface="Times New Roman" panose="02020603050405020304" pitchFamily="18" charset="0"/>
                      </a:rPr>
                      <a:t>8</a:t>
                    </a:r>
                    <a:r>
                      <a:rPr lang="zh-CN" altLang="en-US" sz="1200" i="1" dirty="0">
                        <a:cs typeface="Times New Roman" panose="02020603050405020304" pitchFamily="18" charset="0"/>
                      </a:rPr>
                      <a:t>）</a:t>
                    </a:r>
                    <a:endParaRPr lang="en-US" altLang="zh-CN" sz="1200" i="1" dirty="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6" name="Rectangle 137">
                    <a:extLst>
                      <a:ext uri="{FF2B5EF4-FFF2-40B4-BE49-F238E27FC236}">
                        <a16:creationId xmlns:a16="http://schemas.microsoft.com/office/drawing/2014/main" id="{1A29F88F-2979-462E-A4FB-5B4A5E2A0F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75" y="3204"/>
                    <a:ext cx="775" cy="9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10800" bIns="10800"/>
                  <a:lstStyle>
                    <a:lvl1pPr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/>
                    <a:r>
                      <a:rPr lang="en-US" altLang="zh-CN" sz="1200" i="1" dirty="0">
                        <a:cs typeface="Times New Roman" panose="02020603050405020304" pitchFamily="18" charset="0"/>
                      </a:rPr>
                      <a:t>n</a:t>
                    </a:r>
                  </a:p>
                </p:txBody>
              </p:sp>
              <p:sp>
                <p:nvSpPr>
                  <p:cNvPr id="107" name="Rectangle 138">
                    <a:extLst>
                      <a:ext uri="{FF2B5EF4-FFF2-40B4-BE49-F238E27FC236}">
                        <a16:creationId xmlns:a16="http://schemas.microsoft.com/office/drawing/2014/main" id="{DBF5E343-8876-447A-A66C-698307F04C1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75" y="2931"/>
                    <a:ext cx="775" cy="13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10800" bIns="10800"/>
                  <a:lstStyle>
                    <a:lvl1pPr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/>
                    <a:r>
                      <a:rPr lang="zh-CN" altLang="en-US" sz="1200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a:t>访问链</a:t>
                    </a:r>
                  </a:p>
                </p:txBody>
              </p:sp>
              <p:sp>
                <p:nvSpPr>
                  <p:cNvPr id="108" name="Line 139">
                    <a:extLst>
                      <a:ext uri="{FF2B5EF4-FFF2-40B4-BE49-F238E27FC236}">
                        <a16:creationId xmlns:a16="http://schemas.microsoft.com/office/drawing/2014/main" id="{1B3768B0-73EA-4888-BD9A-109D6EEB090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5" y="2931"/>
                    <a:ext cx="774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>
                        <a:lumMod val="50000"/>
                      </a:schemeClr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09" name="Line 140">
                    <a:extLst>
                      <a:ext uri="{FF2B5EF4-FFF2-40B4-BE49-F238E27FC236}">
                        <a16:creationId xmlns:a16="http://schemas.microsoft.com/office/drawing/2014/main" id="{1E8261FA-7F4F-4338-9868-870947E496B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99" y="3172"/>
                    <a:ext cx="725" cy="9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>
                        <a:lumMod val="50000"/>
                      </a:schemeClr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02" name="Rectangle 137">
                  <a:extLst>
                    <a:ext uri="{FF2B5EF4-FFF2-40B4-BE49-F238E27FC236}">
                      <a16:creationId xmlns:a16="http://schemas.microsoft.com/office/drawing/2014/main" id="{F7D31D20-7249-48CD-A852-329199993B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6355" y="1611157"/>
                  <a:ext cx="922734" cy="2385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10800" bIns="10800"/>
                <a:lstStyle>
                  <a:lvl1pPr>
                    <a:defRPr sz="11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sz="11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sz="11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sz="11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sz="11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1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1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1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1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/>
                  <a:r>
                    <a:rPr lang="zh-CN" altLang="en-US" sz="1200" dirty="0">
                      <a:latin typeface="楷体" panose="02010609060101010101" pitchFamily="49" charset="-122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控制链</a:t>
                  </a:r>
                  <a:endParaRPr lang="en-US" altLang="zh-CN" sz="12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" name="Line 139">
                  <a:extLst>
                    <a:ext uri="{FF2B5EF4-FFF2-40B4-BE49-F238E27FC236}">
                      <a16:creationId xmlns:a16="http://schemas.microsoft.com/office/drawing/2014/main" id="{7254EA3D-2FFF-4A74-A4B5-E1134A1721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07669" y="1574125"/>
                  <a:ext cx="985132" cy="16314"/>
                </a:xfrm>
                <a:prstGeom prst="line">
                  <a:avLst/>
                </a:prstGeom>
                <a:noFill/>
                <a:ln w="25400">
                  <a:solidFill>
                    <a:schemeClr val="bg1">
                      <a:lumMod val="50000"/>
                    </a:schemeClr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B0885A10-5F96-4721-8D68-2CA5A04FFD6A}"/>
                  </a:ext>
                </a:extLst>
              </p:cNvPr>
              <p:cNvGrpSpPr/>
              <p:nvPr/>
            </p:nvGrpSpPr>
            <p:grpSpPr>
              <a:xfrm>
                <a:off x="5278442" y="3076939"/>
                <a:ext cx="1187441" cy="1051455"/>
                <a:chOff x="5276144" y="975465"/>
                <a:chExt cx="1019284" cy="1142895"/>
              </a:xfrm>
            </p:grpSpPr>
            <p:grpSp>
              <p:nvGrpSpPr>
                <p:cNvPr id="111" name="Group 99">
                  <a:extLst>
                    <a:ext uri="{FF2B5EF4-FFF2-40B4-BE49-F238E27FC236}">
                      <a16:creationId xmlns:a16="http://schemas.microsoft.com/office/drawing/2014/main" id="{B688D80F-56E7-4EC7-9449-E955EEFD4EF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76144" y="975465"/>
                  <a:ext cx="1019284" cy="1142895"/>
                  <a:chOff x="975" y="2775"/>
                  <a:chExt cx="776" cy="519"/>
                </a:xfrm>
              </p:grpSpPr>
              <p:sp>
                <p:nvSpPr>
                  <p:cNvPr id="114" name="Rectangle 135">
                    <a:extLst>
                      <a:ext uri="{FF2B5EF4-FFF2-40B4-BE49-F238E27FC236}">
                        <a16:creationId xmlns:a16="http://schemas.microsoft.com/office/drawing/2014/main" id="{C102AC51-F509-4BC1-B9B5-87DFBBE19F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78" y="2775"/>
                    <a:ext cx="773" cy="519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>
                        <a:lumMod val="60000"/>
                        <a:lumOff val="40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100000"/>
                      <a:buFont typeface="Symbol" panose="05050102010706020507" pitchFamily="18" charset="2"/>
                      <a:buChar char=""/>
                      <a:defRPr sz="2400">
                        <a:solidFill>
                          <a:schemeClr val="tx2"/>
                        </a:solidFill>
                        <a:latin typeface="Candara" panose="020E0502030303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100000"/>
                      <a:buFont typeface="Symbol" panose="05050102010706020507" pitchFamily="18" charset="2"/>
                      <a:buChar char=""/>
                      <a:defRPr sz="2200">
                        <a:solidFill>
                          <a:schemeClr val="tx2"/>
                        </a:solidFill>
                        <a:latin typeface="Candara" panose="020E0502030303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100000"/>
                      <a:buFont typeface="Symbol" panose="05050102010706020507" pitchFamily="18" charset="2"/>
                      <a:buChar char=""/>
                      <a:defRPr sz="2000">
                        <a:solidFill>
                          <a:schemeClr val="tx2"/>
                        </a:solidFill>
                        <a:latin typeface="Candara" panose="020E0502030303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100000"/>
                      <a:buFont typeface="Symbol" panose="05050102010706020507" pitchFamily="18" charset="2"/>
                      <a:buChar char=""/>
                      <a:defRPr sz="2000">
                        <a:solidFill>
                          <a:schemeClr val="tx2"/>
                        </a:solidFill>
                        <a:latin typeface="Candara" panose="020E0502030303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100000"/>
                      <a:buFont typeface="Symbol" panose="05050102010706020507" pitchFamily="18" charset="2"/>
                      <a:buChar char=""/>
                      <a:defRPr sz="1600">
                        <a:solidFill>
                          <a:schemeClr val="tx2"/>
                        </a:solidFill>
                        <a:latin typeface="Candara" panose="020E0502030303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100000"/>
                      <a:buFont typeface="Symbol" panose="05050102010706020507" pitchFamily="18" charset="2"/>
                      <a:buChar char=""/>
                      <a:defRPr sz="1600">
                        <a:solidFill>
                          <a:schemeClr val="tx2"/>
                        </a:solidFill>
                        <a:latin typeface="Candara" panose="020E0502030303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100000"/>
                      <a:buFont typeface="Symbol" panose="05050102010706020507" pitchFamily="18" charset="2"/>
                      <a:buChar char=""/>
                      <a:defRPr sz="1600">
                        <a:solidFill>
                          <a:schemeClr val="tx2"/>
                        </a:solidFill>
                        <a:latin typeface="Candara" panose="020E0502030303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100000"/>
                      <a:buFont typeface="Symbol" panose="05050102010706020507" pitchFamily="18" charset="2"/>
                      <a:buChar char=""/>
                      <a:defRPr sz="1600">
                        <a:solidFill>
                          <a:schemeClr val="tx2"/>
                        </a:solidFill>
                        <a:latin typeface="Candara" panose="020E0502030303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100000"/>
                      <a:buFont typeface="Symbol" panose="05050102010706020507" pitchFamily="18" charset="2"/>
                      <a:buChar char=""/>
                      <a:defRPr sz="1600">
                        <a:solidFill>
                          <a:schemeClr val="tx2"/>
                        </a:solidFill>
                        <a:latin typeface="Candara" panose="020E0502030303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  <a:defRPr/>
                    </a:pPr>
                    <a:endParaRPr lang="zh-CN" altLang="en-US" sz="12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5" name="Rectangle 136">
                    <a:extLst>
                      <a:ext uri="{FF2B5EF4-FFF2-40B4-BE49-F238E27FC236}">
                        <a16:creationId xmlns:a16="http://schemas.microsoft.com/office/drawing/2014/main" id="{CAB0C232-3292-47F5-96C8-A9A4EF0FFE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75" y="2775"/>
                    <a:ext cx="774" cy="1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10800" bIns="10800"/>
                  <a:lstStyle>
                    <a:lvl1pPr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/>
                    <a:r>
                      <a:rPr lang="en-US" altLang="zh-CN" sz="1200" i="1" dirty="0">
                        <a:cs typeface="Times New Roman" panose="02020603050405020304" pitchFamily="18" charset="0"/>
                      </a:rPr>
                      <a:t>f</a:t>
                    </a:r>
                    <a:r>
                      <a:rPr lang="zh-CN" altLang="en-US" sz="1200" i="1" dirty="0">
                        <a:cs typeface="Times New Roman" panose="02020603050405020304" pitchFamily="18" charset="0"/>
                      </a:rPr>
                      <a:t>（</a:t>
                    </a:r>
                    <a:r>
                      <a:rPr lang="en-US" altLang="zh-CN" sz="1200" i="1" dirty="0">
                        <a:cs typeface="Times New Roman" panose="02020603050405020304" pitchFamily="18" charset="0"/>
                      </a:rPr>
                      <a:t>9</a:t>
                    </a:r>
                    <a:r>
                      <a:rPr lang="zh-CN" altLang="en-US" sz="1200" i="1" dirty="0">
                        <a:cs typeface="Times New Roman" panose="02020603050405020304" pitchFamily="18" charset="0"/>
                      </a:rPr>
                      <a:t>）</a:t>
                    </a:r>
                    <a:endParaRPr lang="en-US" altLang="zh-CN" sz="1200" i="1" dirty="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6" name="Rectangle 137">
                    <a:extLst>
                      <a:ext uri="{FF2B5EF4-FFF2-40B4-BE49-F238E27FC236}">
                        <a16:creationId xmlns:a16="http://schemas.microsoft.com/office/drawing/2014/main" id="{EA2EAA1F-BE2F-481B-9D3F-1B6604D13C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75" y="3204"/>
                    <a:ext cx="775" cy="9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10800" bIns="10800"/>
                  <a:lstStyle>
                    <a:lvl1pPr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/>
                    <a:r>
                      <a:rPr lang="en-US" altLang="zh-CN" sz="1200" i="1" dirty="0">
                        <a:cs typeface="Times New Roman" panose="02020603050405020304" pitchFamily="18" charset="0"/>
                      </a:rPr>
                      <a:t>n</a:t>
                    </a:r>
                  </a:p>
                </p:txBody>
              </p:sp>
              <p:sp>
                <p:nvSpPr>
                  <p:cNvPr id="117" name="Rectangle 138">
                    <a:extLst>
                      <a:ext uri="{FF2B5EF4-FFF2-40B4-BE49-F238E27FC236}">
                        <a16:creationId xmlns:a16="http://schemas.microsoft.com/office/drawing/2014/main" id="{0DDD25A5-539D-4FEF-96C9-B202610DDC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75" y="2931"/>
                    <a:ext cx="775" cy="13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10800" bIns="10800"/>
                  <a:lstStyle>
                    <a:lvl1pPr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/>
                    <a:r>
                      <a:rPr lang="zh-CN" altLang="en-US" sz="1200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a:t>访问链</a:t>
                    </a:r>
                  </a:p>
                </p:txBody>
              </p:sp>
              <p:sp>
                <p:nvSpPr>
                  <p:cNvPr id="118" name="Line 139">
                    <a:extLst>
                      <a:ext uri="{FF2B5EF4-FFF2-40B4-BE49-F238E27FC236}">
                        <a16:creationId xmlns:a16="http://schemas.microsoft.com/office/drawing/2014/main" id="{017323FE-3851-441E-AD6D-483BE9BD21A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5" y="2931"/>
                    <a:ext cx="774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>
                        <a:lumMod val="50000"/>
                      </a:schemeClr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9" name="Line 140">
                    <a:extLst>
                      <a:ext uri="{FF2B5EF4-FFF2-40B4-BE49-F238E27FC236}">
                        <a16:creationId xmlns:a16="http://schemas.microsoft.com/office/drawing/2014/main" id="{793E0595-6895-4377-9FE0-42D7BC83765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99" y="3172"/>
                    <a:ext cx="725" cy="9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>
                        <a:lumMod val="50000"/>
                      </a:schemeClr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12" name="Rectangle 137">
                  <a:extLst>
                    <a:ext uri="{FF2B5EF4-FFF2-40B4-BE49-F238E27FC236}">
                      <a16:creationId xmlns:a16="http://schemas.microsoft.com/office/drawing/2014/main" id="{78067603-1B76-4150-BFCF-7BEE6302EB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6355" y="1611157"/>
                  <a:ext cx="922734" cy="2385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10800" bIns="10800"/>
                <a:lstStyle>
                  <a:lvl1pPr>
                    <a:defRPr sz="11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sz="11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sz="11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sz="11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sz="11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1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1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1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1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/>
                  <a:r>
                    <a:rPr lang="zh-CN" altLang="en-US" sz="1200" dirty="0">
                      <a:latin typeface="楷体" panose="02010609060101010101" pitchFamily="49" charset="-122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控制链</a:t>
                  </a:r>
                  <a:endParaRPr lang="en-US" altLang="zh-CN" sz="12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" name="Line 139">
                  <a:extLst>
                    <a:ext uri="{FF2B5EF4-FFF2-40B4-BE49-F238E27FC236}">
                      <a16:creationId xmlns:a16="http://schemas.microsoft.com/office/drawing/2014/main" id="{3B5F76DE-F88E-49D9-94E7-1B158EF411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07669" y="1574125"/>
                  <a:ext cx="985132" cy="16314"/>
                </a:xfrm>
                <a:prstGeom prst="line">
                  <a:avLst/>
                </a:prstGeom>
                <a:noFill/>
                <a:ln w="25400">
                  <a:solidFill>
                    <a:schemeClr val="bg1">
                      <a:lumMod val="50000"/>
                    </a:schemeClr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20" name="组合 119">
                <a:extLst>
                  <a:ext uri="{FF2B5EF4-FFF2-40B4-BE49-F238E27FC236}">
                    <a16:creationId xmlns:a16="http://schemas.microsoft.com/office/drawing/2014/main" id="{F8D34A3F-5A38-4D41-B1F9-9FBE67CC4F1C}"/>
                  </a:ext>
                </a:extLst>
              </p:cNvPr>
              <p:cNvGrpSpPr/>
              <p:nvPr/>
            </p:nvGrpSpPr>
            <p:grpSpPr>
              <a:xfrm>
                <a:off x="5273079" y="2025484"/>
                <a:ext cx="1188978" cy="1051455"/>
                <a:chOff x="5276144" y="975465"/>
                <a:chExt cx="1019284" cy="1142895"/>
              </a:xfrm>
            </p:grpSpPr>
            <p:grpSp>
              <p:nvGrpSpPr>
                <p:cNvPr id="121" name="Group 99">
                  <a:extLst>
                    <a:ext uri="{FF2B5EF4-FFF2-40B4-BE49-F238E27FC236}">
                      <a16:creationId xmlns:a16="http://schemas.microsoft.com/office/drawing/2014/main" id="{C9441AA2-994A-4CA4-82D0-2D2AD98D0AD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76144" y="975465"/>
                  <a:ext cx="1019284" cy="1142895"/>
                  <a:chOff x="975" y="2775"/>
                  <a:chExt cx="776" cy="519"/>
                </a:xfrm>
              </p:grpSpPr>
              <p:sp>
                <p:nvSpPr>
                  <p:cNvPr id="124" name="Rectangle 135">
                    <a:extLst>
                      <a:ext uri="{FF2B5EF4-FFF2-40B4-BE49-F238E27FC236}">
                        <a16:creationId xmlns:a16="http://schemas.microsoft.com/office/drawing/2014/main" id="{46BD4184-F3D5-48E2-8C51-EFCAEA184A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78" y="2775"/>
                    <a:ext cx="773" cy="519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>
                        <a:lumMod val="60000"/>
                        <a:lumOff val="40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100000"/>
                      <a:buFont typeface="Symbol" panose="05050102010706020507" pitchFamily="18" charset="2"/>
                      <a:buChar char=""/>
                      <a:defRPr sz="2400">
                        <a:solidFill>
                          <a:schemeClr val="tx2"/>
                        </a:solidFill>
                        <a:latin typeface="Candara" panose="020E0502030303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100000"/>
                      <a:buFont typeface="Symbol" panose="05050102010706020507" pitchFamily="18" charset="2"/>
                      <a:buChar char=""/>
                      <a:defRPr sz="2200">
                        <a:solidFill>
                          <a:schemeClr val="tx2"/>
                        </a:solidFill>
                        <a:latin typeface="Candara" panose="020E0502030303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100000"/>
                      <a:buFont typeface="Symbol" panose="05050102010706020507" pitchFamily="18" charset="2"/>
                      <a:buChar char=""/>
                      <a:defRPr sz="2000">
                        <a:solidFill>
                          <a:schemeClr val="tx2"/>
                        </a:solidFill>
                        <a:latin typeface="Candara" panose="020E0502030303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100000"/>
                      <a:buFont typeface="Symbol" panose="05050102010706020507" pitchFamily="18" charset="2"/>
                      <a:buChar char=""/>
                      <a:defRPr sz="2000">
                        <a:solidFill>
                          <a:schemeClr val="tx2"/>
                        </a:solidFill>
                        <a:latin typeface="Candara" panose="020E0502030303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100000"/>
                      <a:buFont typeface="Symbol" panose="05050102010706020507" pitchFamily="18" charset="2"/>
                      <a:buChar char=""/>
                      <a:defRPr sz="1600">
                        <a:solidFill>
                          <a:schemeClr val="tx2"/>
                        </a:solidFill>
                        <a:latin typeface="Candara" panose="020E0502030303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100000"/>
                      <a:buFont typeface="Symbol" panose="05050102010706020507" pitchFamily="18" charset="2"/>
                      <a:buChar char=""/>
                      <a:defRPr sz="1600">
                        <a:solidFill>
                          <a:schemeClr val="tx2"/>
                        </a:solidFill>
                        <a:latin typeface="Candara" panose="020E0502030303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100000"/>
                      <a:buFont typeface="Symbol" panose="05050102010706020507" pitchFamily="18" charset="2"/>
                      <a:buChar char=""/>
                      <a:defRPr sz="1600">
                        <a:solidFill>
                          <a:schemeClr val="tx2"/>
                        </a:solidFill>
                        <a:latin typeface="Candara" panose="020E0502030303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100000"/>
                      <a:buFont typeface="Symbol" panose="05050102010706020507" pitchFamily="18" charset="2"/>
                      <a:buChar char=""/>
                      <a:defRPr sz="1600">
                        <a:solidFill>
                          <a:schemeClr val="tx2"/>
                        </a:solidFill>
                        <a:latin typeface="Candara" panose="020E0502030303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100000"/>
                      <a:buFont typeface="Symbol" panose="05050102010706020507" pitchFamily="18" charset="2"/>
                      <a:buChar char=""/>
                      <a:defRPr sz="1600">
                        <a:solidFill>
                          <a:schemeClr val="tx2"/>
                        </a:solidFill>
                        <a:latin typeface="Candara" panose="020E0502030303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  <a:defRPr/>
                    </a:pPr>
                    <a:endParaRPr lang="zh-CN" altLang="en-US" sz="12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5" name="Rectangle 136">
                    <a:extLst>
                      <a:ext uri="{FF2B5EF4-FFF2-40B4-BE49-F238E27FC236}">
                        <a16:creationId xmlns:a16="http://schemas.microsoft.com/office/drawing/2014/main" id="{294B77FE-C697-404C-8647-2C4C58AFE1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75" y="2775"/>
                    <a:ext cx="774" cy="1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10800" bIns="10800"/>
                  <a:lstStyle>
                    <a:lvl1pPr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/>
                    <a:r>
                      <a:rPr lang="en-US" altLang="zh-CN" sz="1200" i="1" dirty="0">
                        <a:cs typeface="Times New Roman" panose="02020603050405020304" pitchFamily="18" charset="0"/>
                      </a:rPr>
                      <a:t>f</a:t>
                    </a:r>
                    <a:r>
                      <a:rPr lang="zh-CN" altLang="en-US" sz="1200" i="1" dirty="0">
                        <a:cs typeface="Times New Roman" panose="02020603050405020304" pitchFamily="18" charset="0"/>
                      </a:rPr>
                      <a:t>（</a:t>
                    </a:r>
                    <a:r>
                      <a:rPr lang="en-US" altLang="zh-CN" sz="1200" i="1" dirty="0">
                        <a:cs typeface="Times New Roman" panose="02020603050405020304" pitchFamily="18" charset="0"/>
                      </a:rPr>
                      <a:t>10</a:t>
                    </a:r>
                    <a:r>
                      <a:rPr lang="zh-CN" altLang="en-US" sz="1200" i="1" dirty="0">
                        <a:cs typeface="Times New Roman" panose="02020603050405020304" pitchFamily="18" charset="0"/>
                      </a:rPr>
                      <a:t>）</a:t>
                    </a:r>
                    <a:endParaRPr lang="en-US" altLang="zh-CN" sz="1200" i="1" dirty="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6" name="Rectangle 137">
                    <a:extLst>
                      <a:ext uri="{FF2B5EF4-FFF2-40B4-BE49-F238E27FC236}">
                        <a16:creationId xmlns:a16="http://schemas.microsoft.com/office/drawing/2014/main" id="{B250B13B-8B05-49C7-ADA2-01029E9A5B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75" y="3204"/>
                    <a:ext cx="775" cy="9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10800" bIns="10800"/>
                  <a:lstStyle>
                    <a:lvl1pPr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/>
                    <a:r>
                      <a:rPr lang="en-US" altLang="zh-CN" sz="1200" i="1" dirty="0">
                        <a:cs typeface="Times New Roman" panose="02020603050405020304" pitchFamily="18" charset="0"/>
                      </a:rPr>
                      <a:t>n</a:t>
                    </a:r>
                  </a:p>
                </p:txBody>
              </p:sp>
              <p:sp>
                <p:nvSpPr>
                  <p:cNvPr id="127" name="Rectangle 138">
                    <a:extLst>
                      <a:ext uri="{FF2B5EF4-FFF2-40B4-BE49-F238E27FC236}">
                        <a16:creationId xmlns:a16="http://schemas.microsoft.com/office/drawing/2014/main" id="{8AEF62B1-7976-4B9C-8902-4FBC5F3657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75" y="2931"/>
                    <a:ext cx="775" cy="13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10800" bIns="10800"/>
                  <a:lstStyle>
                    <a:lvl1pPr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1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/>
                    <a:r>
                      <a:rPr lang="zh-CN" altLang="en-US" sz="1200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a:t>访问链</a:t>
                    </a:r>
                  </a:p>
                </p:txBody>
              </p:sp>
              <p:sp>
                <p:nvSpPr>
                  <p:cNvPr id="128" name="Line 139">
                    <a:extLst>
                      <a:ext uri="{FF2B5EF4-FFF2-40B4-BE49-F238E27FC236}">
                        <a16:creationId xmlns:a16="http://schemas.microsoft.com/office/drawing/2014/main" id="{30C413C5-F7E2-484C-9C77-959836F59D6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5" y="2931"/>
                    <a:ext cx="774" cy="1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>
                        <a:lumMod val="50000"/>
                      </a:schemeClr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29" name="Line 140">
                    <a:extLst>
                      <a:ext uri="{FF2B5EF4-FFF2-40B4-BE49-F238E27FC236}">
                        <a16:creationId xmlns:a16="http://schemas.microsoft.com/office/drawing/2014/main" id="{6239FF33-3D78-4157-8F84-452336D8E4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99" y="3172"/>
                    <a:ext cx="725" cy="9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>
                        <a:lumMod val="50000"/>
                      </a:schemeClr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22" name="Rectangle 137">
                  <a:extLst>
                    <a:ext uri="{FF2B5EF4-FFF2-40B4-BE49-F238E27FC236}">
                      <a16:creationId xmlns:a16="http://schemas.microsoft.com/office/drawing/2014/main" id="{3E6A0A7B-195C-48A4-907D-84B7D53A46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6355" y="1611157"/>
                  <a:ext cx="922734" cy="2385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10800" bIns="10800"/>
                <a:lstStyle>
                  <a:lvl1pPr>
                    <a:defRPr sz="11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sz="11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sz="11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sz="11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sz="11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1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1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1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1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/>
                  <a:r>
                    <a:rPr lang="zh-CN" altLang="en-US" sz="1200" dirty="0">
                      <a:latin typeface="楷体" panose="02010609060101010101" pitchFamily="49" charset="-122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控制链</a:t>
                  </a:r>
                  <a:endParaRPr lang="en-US" altLang="zh-CN" sz="12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" name="Line 139">
                  <a:extLst>
                    <a:ext uri="{FF2B5EF4-FFF2-40B4-BE49-F238E27FC236}">
                      <a16:creationId xmlns:a16="http://schemas.microsoft.com/office/drawing/2014/main" id="{0DC45511-A238-4BA2-BD6F-5497F50943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07669" y="1574125"/>
                  <a:ext cx="985132" cy="16314"/>
                </a:xfrm>
                <a:prstGeom prst="line">
                  <a:avLst/>
                </a:prstGeom>
                <a:noFill/>
                <a:ln w="25400">
                  <a:solidFill>
                    <a:schemeClr val="bg1">
                      <a:lumMod val="50000"/>
                    </a:schemeClr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cxnSp>
            <p:nvCxnSpPr>
              <p:cNvPr id="6" name="连接符: 肘形 5">
                <a:extLst>
                  <a:ext uri="{FF2B5EF4-FFF2-40B4-BE49-F238E27FC236}">
                    <a16:creationId xmlns:a16="http://schemas.microsoft.com/office/drawing/2014/main" id="{F5E8E867-F334-4324-A620-061D11470CB0}"/>
                  </a:ext>
                </a:extLst>
              </p:cNvPr>
              <p:cNvCxnSpPr>
                <a:cxnSpLocks/>
                <a:stCxn id="127" idx="3"/>
                <a:endCxn id="88" idx="3"/>
              </p:cNvCxnSpPr>
              <p:nvPr/>
            </p:nvCxnSpPr>
            <p:spPr>
              <a:xfrm flipV="1">
                <a:off x="6460525" y="1430285"/>
                <a:ext cx="3065" cy="1050019"/>
              </a:xfrm>
              <a:prstGeom prst="bentConnector3">
                <a:avLst>
                  <a:gd name="adj1" fmla="val 7558401"/>
                </a:avLst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连接符: 肘形 129">
                <a:extLst>
                  <a:ext uri="{FF2B5EF4-FFF2-40B4-BE49-F238E27FC236}">
                    <a16:creationId xmlns:a16="http://schemas.microsoft.com/office/drawing/2014/main" id="{C07385EF-CFD1-4745-8522-535312FA3A6A}"/>
                  </a:ext>
                </a:extLst>
              </p:cNvPr>
              <p:cNvCxnSpPr>
                <a:cxnSpLocks/>
                <a:stCxn id="117" idx="3"/>
                <a:endCxn id="88" idx="3"/>
              </p:cNvCxnSpPr>
              <p:nvPr/>
            </p:nvCxnSpPr>
            <p:spPr>
              <a:xfrm flipH="1" flipV="1">
                <a:off x="6463590" y="1430285"/>
                <a:ext cx="763" cy="2101474"/>
              </a:xfrm>
              <a:prstGeom prst="bentConnector3">
                <a:avLst>
                  <a:gd name="adj1" fmla="val -44941022"/>
                </a:avLst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连接符: 肘形 130">
                <a:extLst>
                  <a:ext uri="{FF2B5EF4-FFF2-40B4-BE49-F238E27FC236}">
                    <a16:creationId xmlns:a16="http://schemas.microsoft.com/office/drawing/2014/main" id="{A76725D6-B338-4207-8D69-0CE5520FD0B2}"/>
                  </a:ext>
                </a:extLst>
              </p:cNvPr>
              <p:cNvCxnSpPr>
                <a:cxnSpLocks/>
                <a:stCxn id="107" idx="3"/>
                <a:endCxn id="88" idx="3"/>
              </p:cNvCxnSpPr>
              <p:nvPr/>
            </p:nvCxnSpPr>
            <p:spPr>
              <a:xfrm flipV="1">
                <a:off x="6460525" y="1430285"/>
                <a:ext cx="3065" cy="3151493"/>
              </a:xfrm>
              <a:prstGeom prst="bentConnector3">
                <a:avLst>
                  <a:gd name="adj1" fmla="val 15265416"/>
                </a:avLst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连接符: 肘形 26">
                <a:extLst>
                  <a:ext uri="{FF2B5EF4-FFF2-40B4-BE49-F238E27FC236}">
                    <a16:creationId xmlns:a16="http://schemas.microsoft.com/office/drawing/2014/main" id="{56D702B3-8786-452B-A6B2-89B88BEA764D}"/>
                  </a:ext>
                </a:extLst>
              </p:cNvPr>
              <p:cNvCxnSpPr>
                <a:stCxn id="122" idx="1"/>
                <a:endCxn id="98" idx="1"/>
              </p:cNvCxnSpPr>
              <p:nvPr/>
            </p:nvCxnSpPr>
            <p:spPr>
              <a:xfrm rot="10800000" flipH="1">
                <a:off x="5308319" y="1670029"/>
                <a:ext cx="3065" cy="1050019"/>
              </a:xfrm>
              <a:prstGeom prst="bentConnector3">
                <a:avLst>
                  <a:gd name="adj1" fmla="val -7458401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连接符: 肘形 131">
                <a:extLst>
                  <a:ext uri="{FF2B5EF4-FFF2-40B4-BE49-F238E27FC236}">
                    <a16:creationId xmlns:a16="http://schemas.microsoft.com/office/drawing/2014/main" id="{357318EE-324E-4EE0-A8CD-5ADC8EF057F9}"/>
                  </a:ext>
                </a:extLst>
              </p:cNvPr>
              <p:cNvCxnSpPr>
                <a:cxnSpLocks/>
                <a:stCxn id="112" idx="1"/>
                <a:endCxn id="122" idx="1"/>
              </p:cNvCxnSpPr>
              <p:nvPr/>
            </p:nvCxnSpPr>
            <p:spPr>
              <a:xfrm rot="10800000">
                <a:off x="5308321" y="2720048"/>
                <a:ext cx="5317" cy="1051455"/>
              </a:xfrm>
              <a:prstGeom prst="bentConnector3">
                <a:avLst>
                  <a:gd name="adj1" fmla="val 6549125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连接符: 肘形 132">
                <a:extLst>
                  <a:ext uri="{FF2B5EF4-FFF2-40B4-BE49-F238E27FC236}">
                    <a16:creationId xmlns:a16="http://schemas.microsoft.com/office/drawing/2014/main" id="{9BD09561-C70B-4632-B69A-A14B25169EE9}"/>
                  </a:ext>
                </a:extLst>
              </p:cNvPr>
              <p:cNvCxnSpPr>
                <a:cxnSpLocks/>
                <a:stCxn id="102" idx="1"/>
                <a:endCxn id="112" idx="1"/>
              </p:cNvCxnSpPr>
              <p:nvPr/>
            </p:nvCxnSpPr>
            <p:spPr>
              <a:xfrm rot="10800000" flipH="1">
                <a:off x="5308319" y="3771503"/>
                <a:ext cx="5317" cy="1050019"/>
              </a:xfrm>
              <a:prstGeom prst="bentConnector3">
                <a:avLst>
                  <a:gd name="adj1" fmla="val -8168892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03218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D50F9B-0D47-4396-A6FC-DCF46245850B}"/>
              </a:ext>
            </a:extLst>
          </p:cNvPr>
          <p:cNvSpPr txBox="1"/>
          <p:nvPr/>
        </p:nvSpPr>
        <p:spPr>
          <a:xfrm>
            <a:off x="304800" y="591312"/>
            <a:ext cx="51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(2)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E0C8111-F5B7-4D21-B9E3-7E28DAA21C69}"/>
              </a:ext>
            </a:extLst>
          </p:cNvPr>
          <p:cNvGrpSpPr/>
          <p:nvPr/>
        </p:nvGrpSpPr>
        <p:grpSpPr>
          <a:xfrm>
            <a:off x="1917962" y="960644"/>
            <a:ext cx="6502137" cy="4777211"/>
            <a:chOff x="1917963" y="960644"/>
            <a:chExt cx="2704520" cy="1779586"/>
          </a:xfrm>
        </p:grpSpPr>
        <p:grpSp>
          <p:nvGrpSpPr>
            <p:cNvPr id="3" name="Group 99">
              <a:extLst>
                <a:ext uri="{FF2B5EF4-FFF2-40B4-BE49-F238E27FC236}">
                  <a16:creationId xmlns:a16="http://schemas.microsoft.com/office/drawing/2014/main" id="{12D92D61-2115-46BE-8C97-FA7860E722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3620" y="1507933"/>
              <a:ext cx="923925" cy="617934"/>
              <a:chOff x="975" y="2775"/>
              <a:chExt cx="776" cy="519"/>
            </a:xfrm>
          </p:grpSpPr>
          <p:sp>
            <p:nvSpPr>
              <p:cNvPr id="4" name="Line 140">
                <a:extLst>
                  <a:ext uri="{FF2B5EF4-FFF2-40B4-BE49-F238E27FC236}">
                    <a16:creationId xmlns:a16="http://schemas.microsoft.com/office/drawing/2014/main" id="{89E0E116-10BF-4641-AC4D-D937A545C3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5" y="3113"/>
                <a:ext cx="725" cy="1"/>
              </a:xfrm>
              <a:prstGeom prst="line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" name="Line 139">
                <a:extLst>
                  <a:ext uri="{FF2B5EF4-FFF2-40B4-BE49-F238E27FC236}">
                    <a16:creationId xmlns:a16="http://schemas.microsoft.com/office/drawing/2014/main" id="{9D90578F-F247-4CBE-AD94-15C8FD9816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5" y="2931"/>
                <a:ext cx="745" cy="1"/>
              </a:xfrm>
              <a:prstGeom prst="line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" name="Rectangle 135">
                <a:extLst>
                  <a:ext uri="{FF2B5EF4-FFF2-40B4-BE49-F238E27FC236}">
                    <a16:creationId xmlns:a16="http://schemas.microsoft.com/office/drawing/2014/main" id="{843A6FC0-670B-443F-A661-4C31C7466C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8" y="2775"/>
                <a:ext cx="773" cy="519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4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2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0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0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zh-CN" altLang="en-US" sz="1200" b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136">
                <a:extLst>
                  <a:ext uri="{FF2B5EF4-FFF2-40B4-BE49-F238E27FC236}">
                    <a16:creationId xmlns:a16="http://schemas.microsoft.com/office/drawing/2014/main" id="{D7A70BB8-3BD6-4998-B48A-19EEBA297F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2799"/>
                <a:ext cx="77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0800" bIns="10800"/>
              <a:lstStyle>
                <a:lvl1pPr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/>
                <a:r>
                  <a:rPr lang="en-US" altLang="zh-CN" sz="1200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m</a:t>
                </a:r>
              </a:p>
            </p:txBody>
          </p:sp>
          <p:sp>
            <p:nvSpPr>
              <p:cNvPr id="8" name="Rectangle 137">
                <a:extLst>
                  <a:ext uri="{FF2B5EF4-FFF2-40B4-BE49-F238E27FC236}">
                    <a16:creationId xmlns:a16="http://schemas.microsoft.com/office/drawing/2014/main" id="{5D2DB38C-A5C7-435D-8504-E42D79ED3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3140"/>
                <a:ext cx="775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0800" bIns="10800"/>
              <a:lstStyle>
                <a:lvl1pPr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/>
                <a:r>
                  <a:rPr lang="en-US" altLang="zh-CN" sz="1200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k</a:t>
                </a:r>
              </a:p>
            </p:txBody>
          </p:sp>
          <p:sp>
            <p:nvSpPr>
              <p:cNvPr id="9" name="Rectangle 138">
                <a:extLst>
                  <a:ext uri="{FF2B5EF4-FFF2-40B4-BE49-F238E27FC236}">
                    <a16:creationId xmlns:a16="http://schemas.microsoft.com/office/drawing/2014/main" id="{D2CA1AA3-07D0-4DD2-8C20-DCF79A0BC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2953"/>
                <a:ext cx="775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0800" bIns="10800"/>
              <a:lstStyle>
                <a:lvl1pPr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lvl="0" algn="ctr"/>
                <a:r>
                  <a:rPr lang="zh-CN" altLang="en-US" sz="1200" dirty="0">
                    <a:solidFill>
                      <a:prstClr val="black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保存的</a:t>
                </a:r>
                <a:r>
                  <a:rPr lang="en-US" altLang="zh-CN" sz="1200" dirty="0">
                    <a:solidFill>
                      <a:prstClr val="black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d[1]</a:t>
                </a:r>
                <a:endParaRPr lang="zh-CN" altLang="en-US" sz="1200" dirty="0">
                  <a:solidFill>
                    <a:prstClr val="black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" name="Rectangle 32">
              <a:extLst>
                <a:ext uri="{FF2B5EF4-FFF2-40B4-BE49-F238E27FC236}">
                  <a16:creationId xmlns:a16="http://schemas.microsoft.com/office/drawing/2014/main" id="{89D1E765-B609-4822-BB5E-BAF65ADB0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120" y="960644"/>
              <a:ext cx="1249363" cy="484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700" dirty="0">
                  <a:solidFill>
                    <a:srgbClr val="2D83F4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控制栈</a:t>
              </a:r>
            </a:p>
          </p:txBody>
        </p:sp>
        <p:grpSp>
          <p:nvGrpSpPr>
            <p:cNvPr id="14" name="Group 99">
              <a:extLst>
                <a:ext uri="{FF2B5EF4-FFF2-40B4-BE49-F238E27FC236}">
                  <a16:creationId xmlns:a16="http://schemas.microsoft.com/office/drawing/2014/main" id="{DC5BD748-807E-4C1A-9EEF-C4A15157C9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3620" y="2122296"/>
              <a:ext cx="923925" cy="617934"/>
              <a:chOff x="975" y="2775"/>
              <a:chExt cx="776" cy="519"/>
            </a:xfrm>
          </p:grpSpPr>
          <p:sp>
            <p:nvSpPr>
              <p:cNvPr id="15" name="Line 139">
                <a:extLst>
                  <a:ext uri="{FF2B5EF4-FFF2-40B4-BE49-F238E27FC236}">
                    <a16:creationId xmlns:a16="http://schemas.microsoft.com/office/drawing/2014/main" id="{26138915-C5F1-4140-BD1A-E22DC62AAE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5" y="2931"/>
                <a:ext cx="745" cy="1"/>
              </a:xfrm>
              <a:prstGeom prst="line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Line 140">
                <a:extLst>
                  <a:ext uri="{FF2B5EF4-FFF2-40B4-BE49-F238E27FC236}">
                    <a16:creationId xmlns:a16="http://schemas.microsoft.com/office/drawing/2014/main" id="{04C0C6ED-12A9-4DB4-B0E1-CD380B7E24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5" y="3113"/>
                <a:ext cx="725" cy="1"/>
              </a:xfrm>
              <a:prstGeom prst="line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Rectangle 135">
                <a:extLst>
                  <a:ext uri="{FF2B5EF4-FFF2-40B4-BE49-F238E27FC236}">
                    <a16:creationId xmlns:a16="http://schemas.microsoft.com/office/drawing/2014/main" id="{D26EFFF3-02A1-4E6B-88C0-90371721E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8" y="2775"/>
                <a:ext cx="773" cy="519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4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2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0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0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zh-CN" altLang="en-US" sz="1200" b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 136">
                <a:extLst>
                  <a:ext uri="{FF2B5EF4-FFF2-40B4-BE49-F238E27FC236}">
                    <a16:creationId xmlns:a16="http://schemas.microsoft.com/office/drawing/2014/main" id="{D744EC03-7027-4E63-84F9-52D416904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2802"/>
                <a:ext cx="774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0800" bIns="10800"/>
              <a:lstStyle>
                <a:lvl1pPr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/>
                <a:r>
                  <a:rPr lang="en-US" altLang="zh-CN" sz="1200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f (10)</a:t>
                </a:r>
              </a:p>
            </p:txBody>
          </p:sp>
          <p:sp>
            <p:nvSpPr>
              <p:cNvPr id="19" name="Rectangle 137">
                <a:extLst>
                  <a:ext uri="{FF2B5EF4-FFF2-40B4-BE49-F238E27FC236}">
                    <a16:creationId xmlns:a16="http://schemas.microsoft.com/office/drawing/2014/main" id="{E75D001F-07CF-4091-9960-599AB9131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3136"/>
                <a:ext cx="775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0800" bIns="10800"/>
              <a:lstStyle>
                <a:lvl1pPr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/>
                <a:r>
                  <a:rPr lang="en-US" altLang="zh-CN" sz="1200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20" name="Rectangle 138">
                <a:extLst>
                  <a:ext uri="{FF2B5EF4-FFF2-40B4-BE49-F238E27FC236}">
                    <a16:creationId xmlns:a16="http://schemas.microsoft.com/office/drawing/2014/main" id="{70915734-90D8-4D4E-94EB-437DA770D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2958"/>
                <a:ext cx="775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0800" bIns="10800"/>
              <a:lstStyle>
                <a:lvl1pPr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lvl="0" algn="ctr"/>
                <a:r>
                  <a:rPr lang="zh-CN" altLang="en-US" sz="1200" dirty="0">
                    <a:solidFill>
                      <a:prstClr val="black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保存的</a:t>
                </a:r>
                <a:r>
                  <a:rPr lang="en-US" altLang="zh-CN" sz="1200" dirty="0">
                    <a:solidFill>
                      <a:prstClr val="black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d[2]</a:t>
                </a:r>
                <a:endParaRPr lang="zh-CN" altLang="en-US" sz="1200" dirty="0">
                  <a:solidFill>
                    <a:prstClr val="black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6F7E8906-6A5E-472E-90BB-D8E098432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4695" y="1754594"/>
              <a:ext cx="717973" cy="275881"/>
            </a:xfrm>
            <a:prstGeom prst="rect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Text Box 8">
              <a:extLst>
                <a:ext uri="{FF2B5EF4-FFF2-40B4-BE49-F238E27FC236}">
                  <a16:creationId xmlns:a16="http://schemas.microsoft.com/office/drawing/2014/main" id="{1C61061E-FBA5-4260-82C5-C89D31D0C2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2560" y="1347082"/>
              <a:ext cx="116771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0" dirty="0">
                  <a:solidFill>
                    <a:srgbClr val="000000"/>
                  </a:solidFill>
                  <a:ea typeface="宋体" panose="02010600030101010101" pitchFamily="2" charset="-122"/>
                </a:rPr>
                <a:t>display</a:t>
              </a:r>
              <a:r>
                <a:rPr kumimoji="1" lang="zh-CN" altLang="en-US" sz="1800" b="0" dirty="0">
                  <a:solidFill>
                    <a:srgbClr val="000000"/>
                  </a:solidFill>
                  <a:ea typeface="宋体" panose="02010600030101010101" pitchFamily="2" charset="-122"/>
                </a:rPr>
                <a:t>表</a:t>
              </a:r>
              <a:endParaRPr kumimoji="1" lang="en-US" altLang="zh-CN" sz="1800" b="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" name="Text Box 12">
              <a:extLst>
                <a:ext uri="{FF2B5EF4-FFF2-40B4-BE49-F238E27FC236}">
                  <a16:creationId xmlns:a16="http://schemas.microsoft.com/office/drawing/2014/main" id="{863AF7AB-5515-4A7B-BFE8-6EEEFDB3F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7963" y="1707868"/>
              <a:ext cx="9144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1800" b="0" dirty="0">
                  <a:solidFill>
                    <a:srgbClr val="000000"/>
                  </a:solidFill>
                  <a:ea typeface="宋体" panose="02010600030101010101" pitchFamily="2" charset="-122"/>
                </a:rPr>
                <a:t>d[1]</a:t>
              </a: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0A1CC131-138C-4142-8E37-02356C7B95CA}"/>
                </a:ext>
              </a:extLst>
            </p:cNvPr>
            <p:cNvCxnSpPr/>
            <p:nvPr/>
          </p:nvCxnSpPr>
          <p:spPr>
            <a:xfrm>
              <a:off x="2980119" y="1910342"/>
              <a:ext cx="52396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B09CEBDF-F8E9-4CB0-BD31-314101832964}"/>
                </a:ext>
              </a:extLst>
            </p:cNvPr>
            <p:cNvGrpSpPr/>
            <p:nvPr/>
          </p:nvGrpSpPr>
          <p:grpSpPr>
            <a:xfrm>
              <a:off x="1917963" y="1984288"/>
              <a:ext cx="1234705" cy="369332"/>
              <a:chOff x="2253243" y="950619"/>
              <a:chExt cx="1234705" cy="369332"/>
            </a:xfrm>
          </p:grpSpPr>
          <p:sp>
            <p:nvSpPr>
              <p:cNvPr id="27" name="Text Box 12">
                <a:extLst>
                  <a:ext uri="{FF2B5EF4-FFF2-40B4-BE49-F238E27FC236}">
                    <a16:creationId xmlns:a16="http://schemas.microsoft.com/office/drawing/2014/main" id="{9A0E6D65-1839-436B-8C9E-93A33814DD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3243" y="950619"/>
                <a:ext cx="9144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kumimoji="1" lang="en-US" altLang="zh-CN" sz="1800" b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d[2]</a:t>
                </a:r>
              </a:p>
            </p:txBody>
          </p:sp>
          <p:sp>
            <p:nvSpPr>
              <p:cNvPr id="28" name="Rectangle 7">
                <a:extLst>
                  <a:ext uri="{FF2B5EF4-FFF2-40B4-BE49-F238E27FC236}">
                    <a16:creationId xmlns:a16="http://schemas.microsoft.com/office/drawing/2014/main" id="{6C6B42D1-56AD-4029-9D4D-C8909408A7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975" y="997345"/>
                <a:ext cx="717973" cy="275881"/>
              </a:xfrm>
              <a:prstGeom prst="rect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AC5434D4-1D31-4C5A-AA8F-0599FB54A268}"/>
                </a:ext>
              </a:extLst>
            </p:cNvPr>
            <p:cNvGrpSpPr/>
            <p:nvPr/>
          </p:nvGrpSpPr>
          <p:grpSpPr>
            <a:xfrm>
              <a:off x="2984183" y="2155635"/>
              <a:ext cx="579437" cy="369094"/>
              <a:chOff x="3319463" y="1121966"/>
              <a:chExt cx="579437" cy="369094"/>
            </a:xfrm>
          </p:grpSpPr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F53E6ED3-5F7A-49B1-824E-E2F630E5A35B}"/>
                  </a:ext>
                </a:extLst>
              </p:cNvPr>
              <p:cNvCxnSpPr/>
              <p:nvPr/>
            </p:nvCxnSpPr>
            <p:spPr>
              <a:xfrm>
                <a:off x="3608785" y="1121966"/>
                <a:ext cx="290115" cy="3690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DD51899C-2689-49FC-BC18-31FF574D8C66}"/>
                  </a:ext>
                </a:extLst>
              </p:cNvPr>
              <p:cNvCxnSpPr/>
              <p:nvPr/>
            </p:nvCxnSpPr>
            <p:spPr>
              <a:xfrm>
                <a:off x="3319463" y="1131590"/>
                <a:ext cx="27801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5040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7443598A-0D00-4166-8EAE-D1CFDA2BE6D6}"/>
              </a:ext>
            </a:extLst>
          </p:cNvPr>
          <p:cNvGrpSpPr/>
          <p:nvPr/>
        </p:nvGrpSpPr>
        <p:grpSpPr>
          <a:xfrm>
            <a:off x="1917962" y="960644"/>
            <a:ext cx="6136377" cy="4845792"/>
            <a:chOff x="1917963" y="960644"/>
            <a:chExt cx="2813622" cy="2402283"/>
          </a:xfrm>
        </p:grpSpPr>
        <p:grpSp>
          <p:nvGrpSpPr>
            <p:cNvPr id="2" name="Group 99">
              <a:extLst>
                <a:ext uri="{FF2B5EF4-FFF2-40B4-BE49-F238E27FC236}">
                  <a16:creationId xmlns:a16="http://schemas.microsoft.com/office/drawing/2014/main" id="{152D35C1-106F-42E0-A918-74532E5B5C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3620" y="1478169"/>
              <a:ext cx="923925" cy="647700"/>
              <a:chOff x="975" y="2750"/>
              <a:chExt cx="776" cy="544"/>
            </a:xfrm>
          </p:grpSpPr>
          <p:sp>
            <p:nvSpPr>
              <p:cNvPr id="3" name="Line 140">
                <a:extLst>
                  <a:ext uri="{FF2B5EF4-FFF2-40B4-BE49-F238E27FC236}">
                    <a16:creationId xmlns:a16="http://schemas.microsoft.com/office/drawing/2014/main" id="{2C816C24-94B7-45E6-BC87-A949A37014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5" y="3113"/>
                <a:ext cx="725" cy="1"/>
              </a:xfrm>
              <a:prstGeom prst="line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" name="Line 139">
                <a:extLst>
                  <a:ext uri="{FF2B5EF4-FFF2-40B4-BE49-F238E27FC236}">
                    <a16:creationId xmlns:a16="http://schemas.microsoft.com/office/drawing/2014/main" id="{97CCEE15-293D-4312-9D01-313EE3EC69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5" y="2931"/>
                <a:ext cx="745" cy="1"/>
              </a:xfrm>
              <a:prstGeom prst="line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" name="Rectangle 135">
                <a:extLst>
                  <a:ext uri="{FF2B5EF4-FFF2-40B4-BE49-F238E27FC236}">
                    <a16:creationId xmlns:a16="http://schemas.microsoft.com/office/drawing/2014/main" id="{DEB2FB70-9FC8-4181-9E55-A22F30CDA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8" y="2775"/>
                <a:ext cx="773" cy="519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4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2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0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0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zh-CN" altLang="en-US" sz="1200" b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Rectangle 136">
                <a:extLst>
                  <a:ext uri="{FF2B5EF4-FFF2-40B4-BE49-F238E27FC236}">
                    <a16:creationId xmlns:a16="http://schemas.microsoft.com/office/drawing/2014/main" id="{0FC8E5B8-2443-4F0D-B879-68BEA76CE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2750"/>
                <a:ext cx="774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0800" bIns="10800"/>
              <a:lstStyle>
                <a:lvl1pPr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/>
                <a:r>
                  <a:rPr lang="en-US" altLang="zh-CN" sz="1200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m</a:t>
                </a:r>
              </a:p>
            </p:txBody>
          </p:sp>
          <p:sp>
            <p:nvSpPr>
              <p:cNvPr id="7" name="Rectangle 137">
                <a:extLst>
                  <a:ext uri="{FF2B5EF4-FFF2-40B4-BE49-F238E27FC236}">
                    <a16:creationId xmlns:a16="http://schemas.microsoft.com/office/drawing/2014/main" id="{7AC87A86-D9FD-40C9-9F45-B463B81DA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3113"/>
                <a:ext cx="77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0800" bIns="10800"/>
              <a:lstStyle>
                <a:lvl1pPr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/>
                <a:r>
                  <a:rPr lang="en-US" altLang="zh-CN" sz="1200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k</a:t>
                </a:r>
              </a:p>
            </p:txBody>
          </p:sp>
          <p:sp>
            <p:nvSpPr>
              <p:cNvPr id="8" name="Rectangle 138">
                <a:extLst>
                  <a:ext uri="{FF2B5EF4-FFF2-40B4-BE49-F238E27FC236}">
                    <a16:creationId xmlns:a16="http://schemas.microsoft.com/office/drawing/2014/main" id="{1F111895-D15C-48C7-A42E-E843DEF94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2931"/>
                <a:ext cx="775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0800" bIns="10800"/>
              <a:lstStyle>
                <a:lvl1pPr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lvl="0" algn="ctr"/>
                <a:r>
                  <a:rPr lang="zh-CN" altLang="en-US" sz="1200" dirty="0">
                    <a:solidFill>
                      <a:prstClr val="black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保存的</a:t>
                </a:r>
                <a:r>
                  <a:rPr lang="en-US" altLang="zh-CN" sz="1200" dirty="0">
                    <a:solidFill>
                      <a:prstClr val="black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d[1]</a:t>
                </a:r>
                <a:endParaRPr lang="zh-CN" altLang="en-US" sz="1200" dirty="0">
                  <a:solidFill>
                    <a:prstClr val="black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" name="Rectangle 32">
              <a:extLst>
                <a:ext uri="{FF2B5EF4-FFF2-40B4-BE49-F238E27FC236}">
                  <a16:creationId xmlns:a16="http://schemas.microsoft.com/office/drawing/2014/main" id="{A2DEFD72-F66E-4E1F-8D75-F80F172E3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120" y="960644"/>
              <a:ext cx="1249363" cy="484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700" dirty="0">
                  <a:solidFill>
                    <a:srgbClr val="2D83F4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控制栈</a:t>
              </a:r>
            </a:p>
          </p:txBody>
        </p:sp>
        <p:grpSp>
          <p:nvGrpSpPr>
            <p:cNvPr id="10" name="Group 99">
              <a:extLst>
                <a:ext uri="{FF2B5EF4-FFF2-40B4-BE49-F238E27FC236}">
                  <a16:creationId xmlns:a16="http://schemas.microsoft.com/office/drawing/2014/main" id="{EC602F56-4E8C-4AE7-9D28-020D724796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3620" y="2122296"/>
              <a:ext cx="923925" cy="617934"/>
              <a:chOff x="975" y="2775"/>
              <a:chExt cx="776" cy="519"/>
            </a:xfrm>
          </p:grpSpPr>
          <p:sp>
            <p:nvSpPr>
              <p:cNvPr id="11" name="Line 139">
                <a:extLst>
                  <a:ext uri="{FF2B5EF4-FFF2-40B4-BE49-F238E27FC236}">
                    <a16:creationId xmlns:a16="http://schemas.microsoft.com/office/drawing/2014/main" id="{E3EDA5DE-FDD7-422C-A5A8-91682A7506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5" y="2931"/>
                <a:ext cx="745" cy="1"/>
              </a:xfrm>
              <a:prstGeom prst="line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Line 140">
                <a:extLst>
                  <a:ext uri="{FF2B5EF4-FFF2-40B4-BE49-F238E27FC236}">
                    <a16:creationId xmlns:a16="http://schemas.microsoft.com/office/drawing/2014/main" id="{04084973-90F7-40D2-84C6-2493461C73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5" y="3113"/>
                <a:ext cx="725" cy="1"/>
              </a:xfrm>
              <a:prstGeom prst="line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Rectangle 135">
                <a:extLst>
                  <a:ext uri="{FF2B5EF4-FFF2-40B4-BE49-F238E27FC236}">
                    <a16:creationId xmlns:a16="http://schemas.microsoft.com/office/drawing/2014/main" id="{E4F3DEAD-4B92-49D0-9C0C-AA86BEA2E8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8" y="2775"/>
                <a:ext cx="773" cy="519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4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2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0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0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zh-CN" altLang="en-US" sz="1200" b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ctangle 136">
                <a:extLst>
                  <a:ext uri="{FF2B5EF4-FFF2-40B4-BE49-F238E27FC236}">
                    <a16:creationId xmlns:a16="http://schemas.microsoft.com/office/drawing/2014/main" id="{E5D22FC3-CC07-4CBF-8182-E441730B32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2790"/>
                <a:ext cx="774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0800" bIns="10800"/>
              <a:lstStyle>
                <a:lvl1pPr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/>
                <a:r>
                  <a:rPr lang="en-US" altLang="zh-CN" sz="1200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f (10)</a:t>
                </a:r>
              </a:p>
            </p:txBody>
          </p:sp>
          <p:sp>
            <p:nvSpPr>
              <p:cNvPr id="15" name="Rectangle 137">
                <a:extLst>
                  <a:ext uri="{FF2B5EF4-FFF2-40B4-BE49-F238E27FC236}">
                    <a16:creationId xmlns:a16="http://schemas.microsoft.com/office/drawing/2014/main" id="{946EAF22-6F43-4CCE-B4CE-AB4B6DB96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3136"/>
                <a:ext cx="775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0800" bIns="10800"/>
              <a:lstStyle>
                <a:lvl1pPr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/>
                <a:r>
                  <a:rPr lang="en-US" altLang="zh-CN" sz="1200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16" name="Rectangle 138">
                <a:extLst>
                  <a:ext uri="{FF2B5EF4-FFF2-40B4-BE49-F238E27FC236}">
                    <a16:creationId xmlns:a16="http://schemas.microsoft.com/office/drawing/2014/main" id="{F09FD1D7-6367-443C-AF1F-C074B73BE2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2958"/>
                <a:ext cx="775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0800" bIns="10800"/>
              <a:lstStyle>
                <a:lvl1pPr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lvl="0" algn="ctr"/>
                <a:r>
                  <a:rPr lang="zh-CN" altLang="en-US" sz="1200" dirty="0">
                    <a:solidFill>
                      <a:prstClr val="black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保存的</a:t>
                </a:r>
                <a:r>
                  <a:rPr lang="en-US" altLang="zh-CN" sz="1200" dirty="0">
                    <a:solidFill>
                      <a:prstClr val="black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d[2]</a:t>
                </a:r>
                <a:endParaRPr lang="zh-CN" altLang="en-US" sz="1200" dirty="0">
                  <a:solidFill>
                    <a:prstClr val="black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60209319-2F84-4D00-9DE0-67156A747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4695" y="1754594"/>
              <a:ext cx="717973" cy="275881"/>
            </a:xfrm>
            <a:prstGeom prst="rect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Text Box 8">
              <a:extLst>
                <a:ext uri="{FF2B5EF4-FFF2-40B4-BE49-F238E27FC236}">
                  <a16:creationId xmlns:a16="http://schemas.microsoft.com/office/drawing/2014/main" id="{8143FFDD-2AA9-403F-939A-4F5AAED65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2560" y="1347082"/>
              <a:ext cx="116771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0" dirty="0">
                  <a:solidFill>
                    <a:srgbClr val="000000"/>
                  </a:solidFill>
                  <a:ea typeface="宋体" panose="02010600030101010101" pitchFamily="2" charset="-122"/>
                </a:rPr>
                <a:t>display</a:t>
              </a:r>
              <a:r>
                <a:rPr kumimoji="1" lang="zh-CN" altLang="en-US" sz="1800" b="0" dirty="0">
                  <a:solidFill>
                    <a:srgbClr val="000000"/>
                  </a:solidFill>
                  <a:ea typeface="宋体" panose="02010600030101010101" pitchFamily="2" charset="-122"/>
                </a:rPr>
                <a:t>表</a:t>
              </a:r>
              <a:endParaRPr kumimoji="1" lang="en-US" altLang="zh-CN" sz="1800" b="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" name="Text Box 12">
              <a:extLst>
                <a:ext uri="{FF2B5EF4-FFF2-40B4-BE49-F238E27FC236}">
                  <a16:creationId xmlns:a16="http://schemas.microsoft.com/office/drawing/2014/main" id="{2F3015EA-D133-42A5-AF84-2B05ACE2E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7963" y="1707868"/>
              <a:ext cx="9144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1800" b="0" dirty="0">
                  <a:solidFill>
                    <a:srgbClr val="000000"/>
                  </a:solidFill>
                  <a:ea typeface="宋体" panose="02010600030101010101" pitchFamily="2" charset="-122"/>
                </a:rPr>
                <a:t>d[1]</a:t>
              </a: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54C5B85C-FB98-476C-AD97-E8352C0ED06D}"/>
                </a:ext>
              </a:extLst>
            </p:cNvPr>
            <p:cNvCxnSpPr/>
            <p:nvPr/>
          </p:nvCxnSpPr>
          <p:spPr>
            <a:xfrm>
              <a:off x="2980119" y="1910342"/>
              <a:ext cx="52396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3AEA6C2-A019-4735-8243-9FE8675AB770}"/>
                </a:ext>
              </a:extLst>
            </p:cNvPr>
            <p:cNvGrpSpPr/>
            <p:nvPr/>
          </p:nvGrpSpPr>
          <p:grpSpPr>
            <a:xfrm>
              <a:off x="1917963" y="1984288"/>
              <a:ext cx="1234705" cy="369332"/>
              <a:chOff x="2253243" y="950619"/>
              <a:chExt cx="1234705" cy="369332"/>
            </a:xfrm>
          </p:grpSpPr>
          <p:sp>
            <p:nvSpPr>
              <p:cNvPr id="22" name="Text Box 12">
                <a:extLst>
                  <a:ext uri="{FF2B5EF4-FFF2-40B4-BE49-F238E27FC236}">
                    <a16:creationId xmlns:a16="http://schemas.microsoft.com/office/drawing/2014/main" id="{27627497-ADF9-4251-A04A-9C26B3C016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3243" y="950619"/>
                <a:ext cx="9144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kumimoji="1" lang="en-US" altLang="zh-CN" sz="1800" b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d[2]</a:t>
                </a:r>
              </a:p>
            </p:txBody>
          </p:sp>
          <p:sp>
            <p:nvSpPr>
              <p:cNvPr id="23" name="Rectangle 7">
                <a:extLst>
                  <a:ext uri="{FF2B5EF4-FFF2-40B4-BE49-F238E27FC236}">
                    <a16:creationId xmlns:a16="http://schemas.microsoft.com/office/drawing/2014/main" id="{7F6BC851-4AAD-4E47-B9F8-38AEC3DB23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975" y="997345"/>
                <a:ext cx="717973" cy="275881"/>
              </a:xfrm>
              <a:prstGeom prst="rect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2E8F43D1-9CDC-468C-8C67-501F5C298E67}"/>
                </a:ext>
              </a:extLst>
            </p:cNvPr>
            <p:cNvGrpSpPr/>
            <p:nvPr/>
          </p:nvGrpSpPr>
          <p:grpSpPr>
            <a:xfrm>
              <a:off x="2984183" y="2155635"/>
              <a:ext cx="579436" cy="874513"/>
              <a:chOff x="3319463" y="1121966"/>
              <a:chExt cx="579436" cy="874513"/>
            </a:xfrm>
          </p:grpSpPr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069BFC3E-BC6A-4FBF-96EE-A4B2549AEBE3}"/>
                  </a:ext>
                </a:extLst>
              </p:cNvPr>
              <p:cNvCxnSpPr>
                <a:cxnSpLocks/>
                <a:endCxn id="33" idx="1"/>
              </p:cNvCxnSpPr>
              <p:nvPr/>
            </p:nvCxnSpPr>
            <p:spPr>
              <a:xfrm>
                <a:off x="3608785" y="1121966"/>
                <a:ext cx="290114" cy="87451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B666AF68-CF01-4F65-BE38-D47F8EA40F96}"/>
                  </a:ext>
                </a:extLst>
              </p:cNvPr>
              <p:cNvCxnSpPr/>
              <p:nvPr/>
            </p:nvCxnSpPr>
            <p:spPr>
              <a:xfrm>
                <a:off x="3319463" y="1131590"/>
                <a:ext cx="27801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99">
              <a:extLst>
                <a:ext uri="{FF2B5EF4-FFF2-40B4-BE49-F238E27FC236}">
                  <a16:creationId xmlns:a16="http://schemas.microsoft.com/office/drawing/2014/main" id="{42A68F69-F520-4C8C-A6CC-D7C6211042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3620" y="2744993"/>
              <a:ext cx="923925" cy="617934"/>
              <a:chOff x="975" y="2775"/>
              <a:chExt cx="776" cy="519"/>
            </a:xfrm>
          </p:grpSpPr>
          <p:sp>
            <p:nvSpPr>
              <p:cNvPr id="28" name="Line 139">
                <a:extLst>
                  <a:ext uri="{FF2B5EF4-FFF2-40B4-BE49-F238E27FC236}">
                    <a16:creationId xmlns:a16="http://schemas.microsoft.com/office/drawing/2014/main" id="{908349F3-410F-43BC-8D2A-A21044A898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5" y="2931"/>
                <a:ext cx="745" cy="1"/>
              </a:xfrm>
              <a:prstGeom prst="line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Line 140">
                <a:extLst>
                  <a:ext uri="{FF2B5EF4-FFF2-40B4-BE49-F238E27FC236}">
                    <a16:creationId xmlns:a16="http://schemas.microsoft.com/office/drawing/2014/main" id="{0E8C1850-8642-4737-BA36-8342939EAE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5" y="3113"/>
                <a:ext cx="725" cy="1"/>
              </a:xfrm>
              <a:prstGeom prst="line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Rectangle 135">
                <a:extLst>
                  <a:ext uri="{FF2B5EF4-FFF2-40B4-BE49-F238E27FC236}">
                    <a16:creationId xmlns:a16="http://schemas.microsoft.com/office/drawing/2014/main" id="{491943FC-7EC3-4714-B9B8-350311C04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8" y="2775"/>
                <a:ext cx="773" cy="519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4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2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0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0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zh-CN" altLang="en-US" sz="1200" b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ectangle 136">
                <a:extLst>
                  <a:ext uri="{FF2B5EF4-FFF2-40B4-BE49-F238E27FC236}">
                    <a16:creationId xmlns:a16="http://schemas.microsoft.com/office/drawing/2014/main" id="{14A63795-D953-49A9-82DD-C170DB166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2801"/>
                <a:ext cx="774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0800" bIns="10800"/>
              <a:lstStyle>
                <a:lvl1pPr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/>
                <a:r>
                  <a:rPr lang="en-US" altLang="zh-CN" sz="1200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f (9)</a:t>
                </a:r>
              </a:p>
            </p:txBody>
          </p:sp>
          <p:sp>
            <p:nvSpPr>
              <p:cNvPr id="32" name="Rectangle 137">
                <a:extLst>
                  <a:ext uri="{FF2B5EF4-FFF2-40B4-BE49-F238E27FC236}">
                    <a16:creationId xmlns:a16="http://schemas.microsoft.com/office/drawing/2014/main" id="{5A598566-0760-40FF-81A9-AE8B6F59C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3113"/>
                <a:ext cx="77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0800" bIns="10800"/>
              <a:lstStyle>
                <a:lvl1pPr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/>
                <a:r>
                  <a:rPr lang="en-US" altLang="zh-CN" sz="1200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33" name="Rectangle 138">
                <a:extLst>
                  <a:ext uri="{FF2B5EF4-FFF2-40B4-BE49-F238E27FC236}">
                    <a16:creationId xmlns:a16="http://schemas.microsoft.com/office/drawing/2014/main" id="{646365B4-9091-459F-B728-3ACE5B4F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2961"/>
                <a:ext cx="775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0800" bIns="10800"/>
              <a:lstStyle>
                <a:lvl1pPr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lvl="0" algn="ctr"/>
                <a:r>
                  <a:rPr lang="zh-CN" altLang="en-US" sz="1200" dirty="0">
                    <a:solidFill>
                      <a:prstClr val="black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保存的</a:t>
                </a:r>
                <a:r>
                  <a:rPr lang="en-US" altLang="zh-CN" sz="1200" dirty="0">
                    <a:solidFill>
                      <a:prstClr val="black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d[2]</a:t>
                </a:r>
                <a:endParaRPr lang="zh-CN" altLang="en-US" sz="1200" dirty="0">
                  <a:solidFill>
                    <a:prstClr val="black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5" name="Freeform 56">
              <a:extLst>
                <a:ext uri="{FF2B5EF4-FFF2-40B4-BE49-F238E27FC236}">
                  <a16:creationId xmlns:a16="http://schemas.microsoft.com/office/drawing/2014/main" id="{1D2F53DD-D3E7-46F5-9EE5-42D29F3BE083}"/>
                </a:ext>
              </a:extLst>
            </p:cNvPr>
            <p:cNvSpPr>
              <a:spLocks/>
            </p:cNvSpPr>
            <p:nvPr/>
          </p:nvSpPr>
          <p:spPr bwMode="auto">
            <a:xfrm rot="21088315">
              <a:off x="4440878" y="2397457"/>
              <a:ext cx="290707" cy="610954"/>
            </a:xfrm>
            <a:custGeom>
              <a:avLst/>
              <a:gdLst>
                <a:gd name="T0" fmla="*/ 0 w 358"/>
                <a:gd name="T1" fmla="*/ 2147483646 h 930"/>
                <a:gd name="T2" fmla="*/ 2147483646 w 358"/>
                <a:gd name="T3" fmla="*/ 2147483646 h 930"/>
                <a:gd name="T4" fmla="*/ 2147483646 w 358"/>
                <a:gd name="T5" fmla="*/ 2147483646 h 930"/>
                <a:gd name="T6" fmla="*/ 2147483646 w 358"/>
                <a:gd name="T7" fmla="*/ 2147483646 h 930"/>
                <a:gd name="T8" fmla="*/ 2147483646 w 358"/>
                <a:gd name="T9" fmla="*/ 0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8"/>
                <a:gd name="T16" fmla="*/ 0 h 930"/>
                <a:gd name="T17" fmla="*/ 358 w 358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8" h="930">
                  <a:moveTo>
                    <a:pt x="0" y="930"/>
                  </a:moveTo>
                  <a:cubicBezTo>
                    <a:pt x="38" y="910"/>
                    <a:pt x="167" y="873"/>
                    <a:pt x="225" y="810"/>
                  </a:cubicBezTo>
                  <a:cubicBezTo>
                    <a:pt x="283" y="747"/>
                    <a:pt x="332" y="653"/>
                    <a:pt x="345" y="555"/>
                  </a:cubicBezTo>
                  <a:cubicBezTo>
                    <a:pt x="358" y="457"/>
                    <a:pt x="337" y="317"/>
                    <a:pt x="300" y="225"/>
                  </a:cubicBezTo>
                  <a:cubicBezTo>
                    <a:pt x="263" y="133"/>
                    <a:pt x="158" y="47"/>
                    <a:pt x="120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863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A7E149A2-B0F0-4FF5-81DE-C5171496A6C5}"/>
              </a:ext>
            </a:extLst>
          </p:cNvPr>
          <p:cNvGrpSpPr/>
          <p:nvPr/>
        </p:nvGrpSpPr>
        <p:grpSpPr>
          <a:xfrm>
            <a:off x="1917963" y="960644"/>
            <a:ext cx="6540237" cy="5729716"/>
            <a:chOff x="1917963" y="960644"/>
            <a:chExt cx="2821083" cy="3824166"/>
          </a:xfrm>
        </p:grpSpPr>
        <p:grpSp>
          <p:nvGrpSpPr>
            <p:cNvPr id="2" name="Group 99">
              <a:extLst>
                <a:ext uri="{FF2B5EF4-FFF2-40B4-BE49-F238E27FC236}">
                  <a16:creationId xmlns:a16="http://schemas.microsoft.com/office/drawing/2014/main" id="{28A439FE-9179-4C3C-BE33-99DE08E5CA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3620" y="1478169"/>
              <a:ext cx="923925" cy="647700"/>
              <a:chOff x="975" y="2750"/>
              <a:chExt cx="776" cy="544"/>
            </a:xfrm>
          </p:grpSpPr>
          <p:sp>
            <p:nvSpPr>
              <p:cNvPr id="3" name="Line 140">
                <a:extLst>
                  <a:ext uri="{FF2B5EF4-FFF2-40B4-BE49-F238E27FC236}">
                    <a16:creationId xmlns:a16="http://schemas.microsoft.com/office/drawing/2014/main" id="{48467630-D10E-4539-8F35-F07DEF14F9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5" y="3113"/>
                <a:ext cx="725" cy="1"/>
              </a:xfrm>
              <a:prstGeom prst="line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" name="Line 139">
                <a:extLst>
                  <a:ext uri="{FF2B5EF4-FFF2-40B4-BE49-F238E27FC236}">
                    <a16:creationId xmlns:a16="http://schemas.microsoft.com/office/drawing/2014/main" id="{C3282C10-D567-4BD5-8E58-B586C03A5A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5" y="2931"/>
                <a:ext cx="745" cy="1"/>
              </a:xfrm>
              <a:prstGeom prst="line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" name="Rectangle 135">
                <a:extLst>
                  <a:ext uri="{FF2B5EF4-FFF2-40B4-BE49-F238E27FC236}">
                    <a16:creationId xmlns:a16="http://schemas.microsoft.com/office/drawing/2014/main" id="{7450FFDD-C04D-4B31-95D1-BEA752FF1D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8" y="2775"/>
                <a:ext cx="773" cy="519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4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2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0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0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zh-CN" altLang="en-US" sz="1200" b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Rectangle 136">
                <a:extLst>
                  <a:ext uri="{FF2B5EF4-FFF2-40B4-BE49-F238E27FC236}">
                    <a16:creationId xmlns:a16="http://schemas.microsoft.com/office/drawing/2014/main" id="{4B22A1AF-15DF-4BE6-AE35-2E8B37B3F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2750"/>
                <a:ext cx="774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0800" bIns="10800"/>
              <a:lstStyle>
                <a:lvl1pPr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/>
                <a:r>
                  <a:rPr lang="en-US" altLang="zh-CN" sz="1200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m</a:t>
                </a:r>
              </a:p>
            </p:txBody>
          </p:sp>
          <p:sp>
            <p:nvSpPr>
              <p:cNvPr id="7" name="Rectangle 137">
                <a:extLst>
                  <a:ext uri="{FF2B5EF4-FFF2-40B4-BE49-F238E27FC236}">
                    <a16:creationId xmlns:a16="http://schemas.microsoft.com/office/drawing/2014/main" id="{172CA60E-F44E-474E-9200-9EF625326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3113"/>
                <a:ext cx="77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0800" bIns="10800"/>
              <a:lstStyle>
                <a:lvl1pPr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/>
                <a:r>
                  <a:rPr lang="en-US" altLang="zh-CN" sz="1200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k</a:t>
                </a:r>
              </a:p>
            </p:txBody>
          </p:sp>
          <p:sp>
            <p:nvSpPr>
              <p:cNvPr id="8" name="Rectangle 138">
                <a:extLst>
                  <a:ext uri="{FF2B5EF4-FFF2-40B4-BE49-F238E27FC236}">
                    <a16:creationId xmlns:a16="http://schemas.microsoft.com/office/drawing/2014/main" id="{610AF924-BA9F-4941-9D30-7D5802842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2931"/>
                <a:ext cx="775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0800" bIns="10800"/>
              <a:lstStyle>
                <a:lvl1pPr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lvl="0" algn="ctr"/>
                <a:r>
                  <a:rPr lang="zh-CN" altLang="en-US" sz="1200" dirty="0">
                    <a:solidFill>
                      <a:prstClr val="black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保存的</a:t>
                </a:r>
                <a:r>
                  <a:rPr lang="en-US" altLang="zh-CN" sz="1200" dirty="0">
                    <a:solidFill>
                      <a:prstClr val="black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d[1]</a:t>
                </a:r>
                <a:endParaRPr lang="zh-CN" altLang="en-US" sz="1200" dirty="0">
                  <a:solidFill>
                    <a:prstClr val="black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" name="Rectangle 32">
              <a:extLst>
                <a:ext uri="{FF2B5EF4-FFF2-40B4-BE49-F238E27FC236}">
                  <a16:creationId xmlns:a16="http://schemas.microsoft.com/office/drawing/2014/main" id="{404039A4-969C-4765-9C65-675D797F6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120" y="960644"/>
              <a:ext cx="1249363" cy="484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>
              <a:lvl1pPr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700" dirty="0">
                  <a:solidFill>
                    <a:srgbClr val="2D83F4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控制栈</a:t>
              </a:r>
            </a:p>
          </p:txBody>
        </p:sp>
        <p:grpSp>
          <p:nvGrpSpPr>
            <p:cNvPr id="10" name="Group 99">
              <a:extLst>
                <a:ext uri="{FF2B5EF4-FFF2-40B4-BE49-F238E27FC236}">
                  <a16:creationId xmlns:a16="http://schemas.microsoft.com/office/drawing/2014/main" id="{DFAEE60B-227C-4262-AB17-321F90AEA0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3620" y="2122296"/>
              <a:ext cx="923925" cy="617934"/>
              <a:chOff x="975" y="2775"/>
              <a:chExt cx="776" cy="519"/>
            </a:xfrm>
          </p:grpSpPr>
          <p:sp>
            <p:nvSpPr>
              <p:cNvPr id="11" name="Line 139">
                <a:extLst>
                  <a:ext uri="{FF2B5EF4-FFF2-40B4-BE49-F238E27FC236}">
                    <a16:creationId xmlns:a16="http://schemas.microsoft.com/office/drawing/2014/main" id="{9560AFEA-7473-4EA1-AC6D-0714579316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5" y="2931"/>
                <a:ext cx="745" cy="1"/>
              </a:xfrm>
              <a:prstGeom prst="line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Line 140">
                <a:extLst>
                  <a:ext uri="{FF2B5EF4-FFF2-40B4-BE49-F238E27FC236}">
                    <a16:creationId xmlns:a16="http://schemas.microsoft.com/office/drawing/2014/main" id="{431E02B7-2EC6-4FB5-AD6D-285929A1A8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5" y="3113"/>
                <a:ext cx="725" cy="1"/>
              </a:xfrm>
              <a:prstGeom prst="line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Rectangle 135">
                <a:extLst>
                  <a:ext uri="{FF2B5EF4-FFF2-40B4-BE49-F238E27FC236}">
                    <a16:creationId xmlns:a16="http://schemas.microsoft.com/office/drawing/2014/main" id="{ABA1FAB6-52C8-49BF-B3D5-2D40A4CE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8" y="2775"/>
                <a:ext cx="773" cy="519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4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2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0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0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zh-CN" altLang="en-US" sz="1200" b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ctangle 136">
                <a:extLst>
                  <a:ext uri="{FF2B5EF4-FFF2-40B4-BE49-F238E27FC236}">
                    <a16:creationId xmlns:a16="http://schemas.microsoft.com/office/drawing/2014/main" id="{83CCA6F0-1D61-490D-9900-B6077E207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2782"/>
                <a:ext cx="774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0800" bIns="10800"/>
              <a:lstStyle>
                <a:lvl1pPr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/>
                <a:r>
                  <a:rPr lang="en-US" altLang="zh-CN" sz="1200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f (10)</a:t>
                </a:r>
              </a:p>
            </p:txBody>
          </p:sp>
          <p:sp>
            <p:nvSpPr>
              <p:cNvPr id="15" name="Rectangle 137">
                <a:extLst>
                  <a:ext uri="{FF2B5EF4-FFF2-40B4-BE49-F238E27FC236}">
                    <a16:creationId xmlns:a16="http://schemas.microsoft.com/office/drawing/2014/main" id="{09B8DC52-527A-4CEA-A953-27C4B0FEB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3113"/>
                <a:ext cx="77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0800" bIns="10800"/>
              <a:lstStyle>
                <a:lvl1pPr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/>
                <a:r>
                  <a:rPr lang="en-US" altLang="zh-CN" sz="1200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16" name="Rectangle 138">
                <a:extLst>
                  <a:ext uri="{FF2B5EF4-FFF2-40B4-BE49-F238E27FC236}">
                    <a16:creationId xmlns:a16="http://schemas.microsoft.com/office/drawing/2014/main" id="{1D39C8AD-D1D0-4555-8A69-C9B2C3F94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2959"/>
                <a:ext cx="775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0800" bIns="10800"/>
              <a:lstStyle>
                <a:lvl1pPr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lvl="0" algn="ctr"/>
                <a:r>
                  <a:rPr lang="zh-CN" altLang="en-US" sz="1200" dirty="0">
                    <a:solidFill>
                      <a:prstClr val="black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保存的</a:t>
                </a:r>
                <a:r>
                  <a:rPr lang="en-US" altLang="zh-CN" sz="1200" dirty="0">
                    <a:solidFill>
                      <a:prstClr val="black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d[2]</a:t>
                </a:r>
                <a:endParaRPr lang="zh-CN" altLang="en-US" sz="1200" dirty="0">
                  <a:solidFill>
                    <a:prstClr val="black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C8255F63-F262-4703-8104-26D4E0BAC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4695" y="1754594"/>
              <a:ext cx="717973" cy="275881"/>
            </a:xfrm>
            <a:prstGeom prst="rect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Text Box 8">
              <a:extLst>
                <a:ext uri="{FF2B5EF4-FFF2-40B4-BE49-F238E27FC236}">
                  <a16:creationId xmlns:a16="http://schemas.microsoft.com/office/drawing/2014/main" id="{34EB556D-6F02-4C28-9D48-0ECC255FFE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2560" y="1347082"/>
              <a:ext cx="116771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0" dirty="0">
                  <a:solidFill>
                    <a:srgbClr val="000000"/>
                  </a:solidFill>
                  <a:ea typeface="宋体" panose="02010600030101010101" pitchFamily="2" charset="-122"/>
                </a:rPr>
                <a:t>display</a:t>
              </a:r>
              <a:r>
                <a:rPr kumimoji="1" lang="zh-CN" altLang="en-US" sz="1800" b="0" dirty="0">
                  <a:solidFill>
                    <a:srgbClr val="000000"/>
                  </a:solidFill>
                  <a:ea typeface="宋体" panose="02010600030101010101" pitchFamily="2" charset="-122"/>
                </a:rPr>
                <a:t>表</a:t>
              </a:r>
              <a:endParaRPr kumimoji="1" lang="en-US" altLang="zh-CN" sz="1800" b="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" name="Text Box 12">
              <a:extLst>
                <a:ext uri="{FF2B5EF4-FFF2-40B4-BE49-F238E27FC236}">
                  <a16:creationId xmlns:a16="http://schemas.microsoft.com/office/drawing/2014/main" id="{3CF49E66-9EC6-44D3-AFDC-28727B2B08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7963" y="1707868"/>
              <a:ext cx="9144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1800" b="0" dirty="0">
                  <a:solidFill>
                    <a:srgbClr val="000000"/>
                  </a:solidFill>
                  <a:ea typeface="宋体" panose="02010600030101010101" pitchFamily="2" charset="-122"/>
                </a:rPr>
                <a:t>d[1]</a:t>
              </a: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FE9FE107-D8BB-4444-B03B-0C33281C8CAD}"/>
                </a:ext>
              </a:extLst>
            </p:cNvPr>
            <p:cNvCxnSpPr/>
            <p:nvPr/>
          </p:nvCxnSpPr>
          <p:spPr>
            <a:xfrm>
              <a:off x="2980119" y="1910342"/>
              <a:ext cx="52396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1840F241-1F1A-4D0F-945B-B6787A367005}"/>
                </a:ext>
              </a:extLst>
            </p:cNvPr>
            <p:cNvGrpSpPr/>
            <p:nvPr/>
          </p:nvGrpSpPr>
          <p:grpSpPr>
            <a:xfrm>
              <a:off x="1917963" y="1984288"/>
              <a:ext cx="1234705" cy="369332"/>
              <a:chOff x="2253243" y="950619"/>
              <a:chExt cx="1234705" cy="369332"/>
            </a:xfrm>
          </p:grpSpPr>
          <p:sp>
            <p:nvSpPr>
              <p:cNvPr id="22" name="Text Box 12">
                <a:extLst>
                  <a:ext uri="{FF2B5EF4-FFF2-40B4-BE49-F238E27FC236}">
                    <a16:creationId xmlns:a16="http://schemas.microsoft.com/office/drawing/2014/main" id="{6EE9571E-5775-43A6-B164-67CA480E11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3243" y="950619"/>
                <a:ext cx="9144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kumimoji="1" lang="en-US" altLang="zh-CN" sz="1800" b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d[2]</a:t>
                </a:r>
              </a:p>
            </p:txBody>
          </p:sp>
          <p:sp>
            <p:nvSpPr>
              <p:cNvPr id="23" name="Rectangle 7">
                <a:extLst>
                  <a:ext uri="{FF2B5EF4-FFF2-40B4-BE49-F238E27FC236}">
                    <a16:creationId xmlns:a16="http://schemas.microsoft.com/office/drawing/2014/main" id="{D49E7879-3049-43BC-AFBD-27D03EB722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975" y="997345"/>
                <a:ext cx="717973" cy="275881"/>
              </a:xfrm>
              <a:prstGeom prst="rect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30054DEA-0D0F-4452-8107-609B2C55BCEC}"/>
                </a:ext>
              </a:extLst>
            </p:cNvPr>
            <p:cNvGrpSpPr/>
            <p:nvPr/>
          </p:nvGrpSpPr>
          <p:grpSpPr>
            <a:xfrm>
              <a:off x="2984183" y="2155635"/>
              <a:ext cx="580628" cy="1516675"/>
              <a:chOff x="3319463" y="1121966"/>
              <a:chExt cx="580628" cy="1516675"/>
            </a:xfrm>
          </p:grpSpPr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FE1EE4E0-1C35-4D37-98C4-16BC15AF58B6}"/>
                  </a:ext>
                </a:extLst>
              </p:cNvPr>
              <p:cNvCxnSpPr>
                <a:cxnSpLocks/>
                <a:endCxn id="38" idx="1"/>
              </p:cNvCxnSpPr>
              <p:nvPr/>
            </p:nvCxnSpPr>
            <p:spPr>
              <a:xfrm>
                <a:off x="3608785" y="1121966"/>
                <a:ext cx="291306" cy="151667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F1851DBF-3B23-471F-AB7A-0E6FC5FDD6AD}"/>
                  </a:ext>
                </a:extLst>
              </p:cNvPr>
              <p:cNvCxnSpPr/>
              <p:nvPr/>
            </p:nvCxnSpPr>
            <p:spPr>
              <a:xfrm>
                <a:off x="3319463" y="1131590"/>
                <a:ext cx="27801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99">
              <a:extLst>
                <a:ext uri="{FF2B5EF4-FFF2-40B4-BE49-F238E27FC236}">
                  <a16:creationId xmlns:a16="http://schemas.microsoft.com/office/drawing/2014/main" id="{E1F18149-A591-4CDA-97D7-ABF7186EDF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3620" y="2715229"/>
              <a:ext cx="923925" cy="647700"/>
              <a:chOff x="975" y="2750"/>
              <a:chExt cx="776" cy="544"/>
            </a:xfrm>
          </p:grpSpPr>
          <p:sp>
            <p:nvSpPr>
              <p:cNvPr id="28" name="Line 139">
                <a:extLst>
                  <a:ext uri="{FF2B5EF4-FFF2-40B4-BE49-F238E27FC236}">
                    <a16:creationId xmlns:a16="http://schemas.microsoft.com/office/drawing/2014/main" id="{55CB7474-C624-4FC1-ADFF-1FF52FF0F1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5" y="2931"/>
                <a:ext cx="745" cy="1"/>
              </a:xfrm>
              <a:prstGeom prst="line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Line 140">
                <a:extLst>
                  <a:ext uri="{FF2B5EF4-FFF2-40B4-BE49-F238E27FC236}">
                    <a16:creationId xmlns:a16="http://schemas.microsoft.com/office/drawing/2014/main" id="{77F16443-B37C-4879-BE71-02B29E0236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5" y="3113"/>
                <a:ext cx="725" cy="1"/>
              </a:xfrm>
              <a:prstGeom prst="line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Rectangle 135">
                <a:extLst>
                  <a:ext uri="{FF2B5EF4-FFF2-40B4-BE49-F238E27FC236}">
                    <a16:creationId xmlns:a16="http://schemas.microsoft.com/office/drawing/2014/main" id="{9EB00657-E959-4D08-8127-91C0821A9D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8" y="2775"/>
                <a:ext cx="773" cy="519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4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2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0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0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zh-CN" altLang="en-US" sz="1200" b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ectangle 136">
                <a:extLst>
                  <a:ext uri="{FF2B5EF4-FFF2-40B4-BE49-F238E27FC236}">
                    <a16:creationId xmlns:a16="http://schemas.microsoft.com/office/drawing/2014/main" id="{0F38361B-BE54-4C02-8FD2-821C76347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2750"/>
                <a:ext cx="774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0800" bIns="10800"/>
              <a:lstStyle>
                <a:lvl1pPr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/>
                <a:r>
                  <a:rPr lang="en-US" altLang="zh-CN" sz="1200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f (9)</a:t>
                </a:r>
              </a:p>
            </p:txBody>
          </p:sp>
          <p:sp>
            <p:nvSpPr>
              <p:cNvPr id="32" name="Rectangle 137">
                <a:extLst>
                  <a:ext uri="{FF2B5EF4-FFF2-40B4-BE49-F238E27FC236}">
                    <a16:creationId xmlns:a16="http://schemas.microsoft.com/office/drawing/2014/main" id="{27F2F8C0-ADAC-4794-A9E9-EB506A1C78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3113"/>
                <a:ext cx="77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0800" bIns="10800"/>
              <a:lstStyle>
                <a:lvl1pPr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/>
                <a:r>
                  <a:rPr lang="en-US" altLang="zh-CN" sz="1200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33" name="Rectangle 138">
                <a:extLst>
                  <a:ext uri="{FF2B5EF4-FFF2-40B4-BE49-F238E27FC236}">
                    <a16:creationId xmlns:a16="http://schemas.microsoft.com/office/drawing/2014/main" id="{5CAAE199-6809-4C8C-A831-3B9236885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2931"/>
                <a:ext cx="775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0800" bIns="10800"/>
              <a:lstStyle>
                <a:lvl1pPr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lvl="0" algn="ctr"/>
                <a:r>
                  <a:rPr lang="zh-CN" altLang="en-US" sz="1200" dirty="0">
                    <a:solidFill>
                      <a:prstClr val="black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保存的</a:t>
                </a:r>
                <a:r>
                  <a:rPr lang="en-US" altLang="zh-CN" sz="1200" dirty="0">
                    <a:solidFill>
                      <a:prstClr val="black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d[2]</a:t>
                </a:r>
                <a:endParaRPr lang="zh-CN" altLang="en-US" sz="1200" dirty="0">
                  <a:solidFill>
                    <a:prstClr val="black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4" name="Freeform 56">
              <a:extLst>
                <a:ext uri="{FF2B5EF4-FFF2-40B4-BE49-F238E27FC236}">
                  <a16:creationId xmlns:a16="http://schemas.microsoft.com/office/drawing/2014/main" id="{BF2F689A-4582-4C0A-A376-4AF917040352}"/>
                </a:ext>
              </a:extLst>
            </p:cNvPr>
            <p:cNvSpPr>
              <a:spLocks/>
            </p:cNvSpPr>
            <p:nvPr/>
          </p:nvSpPr>
          <p:spPr bwMode="auto">
            <a:xfrm rot="21088315">
              <a:off x="4440878" y="2397457"/>
              <a:ext cx="290707" cy="610954"/>
            </a:xfrm>
            <a:custGeom>
              <a:avLst/>
              <a:gdLst>
                <a:gd name="T0" fmla="*/ 0 w 358"/>
                <a:gd name="T1" fmla="*/ 2147483646 h 930"/>
                <a:gd name="T2" fmla="*/ 2147483646 w 358"/>
                <a:gd name="T3" fmla="*/ 2147483646 h 930"/>
                <a:gd name="T4" fmla="*/ 2147483646 w 358"/>
                <a:gd name="T5" fmla="*/ 2147483646 h 930"/>
                <a:gd name="T6" fmla="*/ 2147483646 w 358"/>
                <a:gd name="T7" fmla="*/ 2147483646 h 930"/>
                <a:gd name="T8" fmla="*/ 2147483646 w 358"/>
                <a:gd name="T9" fmla="*/ 0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8"/>
                <a:gd name="T16" fmla="*/ 0 h 930"/>
                <a:gd name="T17" fmla="*/ 358 w 358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8" h="930">
                  <a:moveTo>
                    <a:pt x="0" y="930"/>
                  </a:moveTo>
                  <a:cubicBezTo>
                    <a:pt x="38" y="910"/>
                    <a:pt x="167" y="873"/>
                    <a:pt x="225" y="810"/>
                  </a:cubicBezTo>
                  <a:cubicBezTo>
                    <a:pt x="283" y="747"/>
                    <a:pt x="332" y="653"/>
                    <a:pt x="345" y="555"/>
                  </a:cubicBezTo>
                  <a:cubicBezTo>
                    <a:pt x="358" y="457"/>
                    <a:pt x="337" y="317"/>
                    <a:pt x="300" y="225"/>
                  </a:cubicBezTo>
                  <a:cubicBezTo>
                    <a:pt x="263" y="133"/>
                    <a:pt x="158" y="47"/>
                    <a:pt x="120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35" name="Group 99">
              <a:extLst>
                <a:ext uri="{FF2B5EF4-FFF2-40B4-BE49-F238E27FC236}">
                  <a16:creationId xmlns:a16="http://schemas.microsoft.com/office/drawing/2014/main" id="{06C4600F-CC3E-4A4E-A276-B49F41EDC2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1239" y="3363341"/>
              <a:ext cx="923925" cy="617934"/>
              <a:chOff x="975" y="2775"/>
              <a:chExt cx="776" cy="519"/>
            </a:xfrm>
          </p:grpSpPr>
          <p:sp>
            <p:nvSpPr>
              <p:cNvPr id="36" name="Line 139">
                <a:extLst>
                  <a:ext uri="{FF2B5EF4-FFF2-40B4-BE49-F238E27FC236}">
                    <a16:creationId xmlns:a16="http://schemas.microsoft.com/office/drawing/2014/main" id="{56FC9A85-B0B9-4EE0-9BC4-4B3B39D437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5" y="2931"/>
                <a:ext cx="745" cy="1"/>
              </a:xfrm>
              <a:prstGeom prst="line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Line 140">
                <a:extLst>
                  <a:ext uri="{FF2B5EF4-FFF2-40B4-BE49-F238E27FC236}">
                    <a16:creationId xmlns:a16="http://schemas.microsoft.com/office/drawing/2014/main" id="{B8AB1F97-E948-4118-A48B-A3129B29A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5" y="3113"/>
                <a:ext cx="725" cy="1"/>
              </a:xfrm>
              <a:prstGeom prst="line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Rectangle 135">
                <a:extLst>
                  <a:ext uri="{FF2B5EF4-FFF2-40B4-BE49-F238E27FC236}">
                    <a16:creationId xmlns:a16="http://schemas.microsoft.com/office/drawing/2014/main" id="{FB761C01-76C4-483A-A610-1C23AEB850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8" y="2775"/>
                <a:ext cx="773" cy="519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4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2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0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0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zh-CN" altLang="en-US" sz="1200" b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Rectangle 136">
                <a:extLst>
                  <a:ext uri="{FF2B5EF4-FFF2-40B4-BE49-F238E27FC236}">
                    <a16:creationId xmlns:a16="http://schemas.microsoft.com/office/drawing/2014/main" id="{A4CED573-BD68-4782-B412-60983387BE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2782"/>
                <a:ext cx="774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0800" bIns="10800"/>
              <a:lstStyle>
                <a:lvl1pPr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/>
                <a:r>
                  <a:rPr lang="en-US" altLang="zh-CN" sz="1200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f (8)</a:t>
                </a:r>
              </a:p>
            </p:txBody>
          </p:sp>
          <p:sp>
            <p:nvSpPr>
              <p:cNvPr id="40" name="Rectangle 137">
                <a:extLst>
                  <a:ext uri="{FF2B5EF4-FFF2-40B4-BE49-F238E27FC236}">
                    <a16:creationId xmlns:a16="http://schemas.microsoft.com/office/drawing/2014/main" id="{26CA9861-0AD9-45E2-A5FB-FBCFBA153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3113"/>
                <a:ext cx="77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0800" bIns="10800"/>
              <a:lstStyle>
                <a:lvl1pPr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/>
                <a:r>
                  <a:rPr lang="en-US" altLang="zh-CN" sz="1200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41" name="Rectangle 138">
                <a:extLst>
                  <a:ext uri="{FF2B5EF4-FFF2-40B4-BE49-F238E27FC236}">
                    <a16:creationId xmlns:a16="http://schemas.microsoft.com/office/drawing/2014/main" id="{9A1D4C4C-6669-423C-9E5B-9464CD0E2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2931"/>
                <a:ext cx="775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0800" bIns="10800"/>
              <a:lstStyle>
                <a:lvl1pPr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lvl="0" algn="ctr"/>
                <a:r>
                  <a:rPr lang="zh-CN" altLang="en-US" sz="1200" dirty="0">
                    <a:solidFill>
                      <a:prstClr val="black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保存的</a:t>
                </a:r>
                <a:r>
                  <a:rPr lang="en-US" altLang="zh-CN" sz="1200" dirty="0">
                    <a:solidFill>
                      <a:prstClr val="black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d[2]</a:t>
                </a:r>
                <a:endParaRPr lang="zh-CN" altLang="en-US" sz="1200" dirty="0">
                  <a:solidFill>
                    <a:prstClr val="black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2" name="Freeform 56">
              <a:extLst>
                <a:ext uri="{FF2B5EF4-FFF2-40B4-BE49-F238E27FC236}">
                  <a16:creationId xmlns:a16="http://schemas.microsoft.com/office/drawing/2014/main" id="{C12F35CF-43FD-44DC-ADF6-6EC6C07BD01C}"/>
                </a:ext>
              </a:extLst>
            </p:cNvPr>
            <p:cNvSpPr>
              <a:spLocks/>
            </p:cNvSpPr>
            <p:nvPr/>
          </p:nvSpPr>
          <p:spPr bwMode="auto">
            <a:xfrm rot="21088315">
              <a:off x="4448339" y="3072140"/>
              <a:ext cx="290707" cy="610954"/>
            </a:xfrm>
            <a:custGeom>
              <a:avLst/>
              <a:gdLst>
                <a:gd name="T0" fmla="*/ 0 w 358"/>
                <a:gd name="T1" fmla="*/ 2147483646 h 930"/>
                <a:gd name="T2" fmla="*/ 2147483646 w 358"/>
                <a:gd name="T3" fmla="*/ 2147483646 h 930"/>
                <a:gd name="T4" fmla="*/ 2147483646 w 358"/>
                <a:gd name="T5" fmla="*/ 2147483646 h 930"/>
                <a:gd name="T6" fmla="*/ 2147483646 w 358"/>
                <a:gd name="T7" fmla="*/ 2147483646 h 930"/>
                <a:gd name="T8" fmla="*/ 2147483646 w 358"/>
                <a:gd name="T9" fmla="*/ 0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8"/>
                <a:gd name="T16" fmla="*/ 0 h 930"/>
                <a:gd name="T17" fmla="*/ 358 w 358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8" h="930">
                  <a:moveTo>
                    <a:pt x="0" y="930"/>
                  </a:moveTo>
                  <a:cubicBezTo>
                    <a:pt x="38" y="910"/>
                    <a:pt x="167" y="873"/>
                    <a:pt x="225" y="810"/>
                  </a:cubicBezTo>
                  <a:cubicBezTo>
                    <a:pt x="283" y="747"/>
                    <a:pt x="332" y="653"/>
                    <a:pt x="345" y="555"/>
                  </a:cubicBezTo>
                  <a:cubicBezTo>
                    <a:pt x="358" y="457"/>
                    <a:pt x="337" y="317"/>
                    <a:pt x="300" y="225"/>
                  </a:cubicBezTo>
                  <a:cubicBezTo>
                    <a:pt x="263" y="133"/>
                    <a:pt x="158" y="47"/>
                    <a:pt x="120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9922B70-D401-4307-919E-4F0A21366705}"/>
                </a:ext>
              </a:extLst>
            </p:cNvPr>
            <p:cNvSpPr txBox="1"/>
            <p:nvPr/>
          </p:nvSpPr>
          <p:spPr>
            <a:xfrm>
              <a:off x="3845867" y="4117008"/>
              <a:ext cx="461665" cy="66780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85073671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311</Words>
  <Application>Microsoft Office PowerPoint</Application>
  <PresentationFormat>宽屏</PresentationFormat>
  <Paragraphs>74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等线</vt:lpstr>
      <vt:lpstr>华文楷体</vt:lpstr>
      <vt:lpstr>楷体</vt:lpstr>
      <vt:lpstr>楷体_GB2312</vt:lpstr>
      <vt:lpstr>宋体</vt:lpstr>
      <vt:lpstr>Arial</vt:lpstr>
      <vt:lpstr>Calibri</vt:lpstr>
      <vt:lpstr>Tahoma</vt:lpstr>
      <vt:lpstr>Times New Roman</vt:lpstr>
      <vt:lpstr>Wingdings</vt:lpstr>
      <vt:lpstr>Blends</vt:lpstr>
      <vt:lpstr>习题15.9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习题15.9</dc:title>
  <dc:creator>x l</dc:creator>
  <cp:lastModifiedBy>x l</cp:lastModifiedBy>
  <cp:revision>21</cp:revision>
  <dcterms:created xsi:type="dcterms:W3CDTF">2021-04-25T02:51:34Z</dcterms:created>
  <dcterms:modified xsi:type="dcterms:W3CDTF">2021-04-27T12:30:52Z</dcterms:modified>
</cp:coreProperties>
</file>