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0" r:id="rId3"/>
    <p:sldId id="258" r:id="rId4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习题</a:t>
            </a:r>
            <a:r>
              <a:rPr lang="en-US" altLang="zh-CN"/>
              <a:t>15.1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				1180300817</a:t>
            </a:r>
            <a:r>
              <a:rPr lang="zh-CN" altLang="en-US"/>
              <a:t>袁博艺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问：语言的过程递归调用和过程嵌套声明特性会影响编译器的哪些问题？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答：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1.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编译器需要为过程递归调用和过程嵌套声明提供一个栈。这会影响存储空间的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分配。当一个过程被调用时，该过程的活动记录被压入栈；当过程结束时，该活动记录被弹出栈。</a:t>
            </a: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  <a:sym typeface="+mn-ea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  <a:sym typeface="+mn-ea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2"/>
            <a:ext cx="8215312" cy="4885257"/>
          </a:xfrm>
        </p:spPr>
        <p:txBody>
          <a:bodyPr>
            <a:normAutofit/>
          </a:bodyPr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问：语言的过程递归调用和过程嵌套声明特性会影响编译器的哪些问题？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答：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2.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sym typeface="+mn-ea"/>
              </a:rPr>
              <a:t>编译器必须为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相互嵌套的过程的活动记录之间建立一种称为访问链的指针。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sym typeface="+mn-ea"/>
              </a:rPr>
              <a:t>由于存在非局部数据的访问，即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sym typeface="+mn-ea"/>
              </a:rPr>
              <a:t>一个过程除了可以使用过程自身声明的局部数据以外，还可以使用过程外声明的非局部数据。</a:t>
            </a: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  <a:sym typeface="+mn-ea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WPS 演示</Application>
  <PresentationFormat>宽屏</PresentationFormat>
  <Paragraphs>21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华文楷体</vt:lpstr>
      <vt:lpstr>Times New Roman</vt:lpstr>
      <vt:lpstr>Tahoma</vt:lpstr>
      <vt:lpstr>楷体</vt:lpstr>
      <vt:lpstr>Arial Unicode MS</vt:lpstr>
      <vt:lpstr>Calibri</vt:lpstr>
      <vt:lpstr>Office 主题​​</vt:lpstr>
      <vt:lpstr>习题15.1</vt:lpstr>
      <vt:lpstr>习题15.1</vt:lpstr>
      <vt:lpstr>习题15.1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Chosen</cp:lastModifiedBy>
  <cp:revision>177</cp:revision>
  <dcterms:created xsi:type="dcterms:W3CDTF">2019-06-19T02:08:00Z</dcterms:created>
  <dcterms:modified xsi:type="dcterms:W3CDTF">2021-04-26T14:40:53Z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B2D456CE0CF94B9698F0E825BBD9A55A</vt:lpwstr>
  </property>
</Properties>
</file>