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398" r:id="rId3"/>
    <p:sldId id="585" r:id="rId5"/>
    <p:sldId id="586" r:id="rId6"/>
    <p:sldId id="587" r:id="rId7"/>
  </p:sldIdLst>
  <p:sldSz cx="9144000" cy="6858000" type="screen4x3"/>
  <p:notesSz cx="6760845" cy="99421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308"/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26" autoAdjust="0"/>
    <p:restoredTop sz="74128" autoAdjust="0"/>
  </p:normalViewPr>
  <p:slideViewPr>
    <p:cSldViewPr snapToGrid="0">
      <p:cViewPr varScale="1">
        <p:scale>
          <a:sx n="50" d="100"/>
          <a:sy n="50" d="100"/>
        </p:scale>
        <p:origin x="10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下图是递归计算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数列的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语言代码。假设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的活动记录按顺序包含下列元素：（返回值，参数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，局部变量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，局部变量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）。通常在活动记录中还会有其他元素。下面的问题假设初始调用是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f(5)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639555"/>
            <a:ext cx="4572000" cy="32184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给出完整的活动树。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当第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f(1)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调用即将返回时，运行时刻栈和其中的活动记录是什么样子的？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(3)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当第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f(1)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调用即将返回时，运行时刻栈和其中的活动记录是什么样子的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？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145" y="3908527"/>
            <a:ext cx="3315791" cy="2222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5631151" y="3863557"/>
            <a:ext cx="3411745" cy="2357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63486" y="595212"/>
            <a:ext cx="3411745" cy="2357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655" y="720090"/>
            <a:ext cx="3203575" cy="21069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901950" y="80454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f(5)</a:t>
            </a:r>
            <a:endParaRPr lang="en-US" altLang="zh-CN" sz="1600"/>
          </a:p>
        </p:txBody>
      </p:sp>
      <p:sp>
        <p:nvSpPr>
          <p:cNvPr id="5" name="文本框 4"/>
          <p:cNvSpPr txBox="1"/>
          <p:nvPr/>
        </p:nvSpPr>
        <p:spPr>
          <a:xfrm>
            <a:off x="1761490" y="160464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f(4)</a:t>
            </a:r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3919855" y="160464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f(3)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1083310" y="248983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f(3)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2311400" y="248983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f(2)</a:t>
            </a:r>
            <a:endParaRPr lang="en-US" alt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3451860" y="248983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f(2)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4544695" y="248983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13" name="文本框 12"/>
          <p:cNvSpPr txBox="1"/>
          <p:nvPr/>
        </p:nvSpPr>
        <p:spPr>
          <a:xfrm>
            <a:off x="598170" y="326009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f(2)</a:t>
            </a:r>
            <a:endParaRPr lang="en-US" altLang="zh-CN" sz="1600"/>
          </a:p>
        </p:txBody>
      </p:sp>
      <p:sp>
        <p:nvSpPr>
          <p:cNvPr id="14" name="文本框 13"/>
          <p:cNvSpPr txBox="1"/>
          <p:nvPr/>
        </p:nvSpPr>
        <p:spPr>
          <a:xfrm>
            <a:off x="1440815" y="326072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1990725" y="326009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2626995" y="326072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f(0)</a:t>
            </a:r>
            <a:endParaRPr lang="en-US" altLang="zh-CN" sz="1600"/>
          </a:p>
        </p:txBody>
      </p:sp>
      <p:sp>
        <p:nvSpPr>
          <p:cNvPr id="17" name="文本框 16"/>
          <p:cNvSpPr txBox="1"/>
          <p:nvPr/>
        </p:nvSpPr>
        <p:spPr>
          <a:xfrm>
            <a:off x="3239770" y="326009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18" name="文本框 17"/>
          <p:cNvSpPr txBox="1"/>
          <p:nvPr/>
        </p:nvSpPr>
        <p:spPr>
          <a:xfrm>
            <a:off x="3789680" y="326009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f(0)</a:t>
            </a:r>
            <a:endParaRPr lang="en-US" altLang="zh-CN" sz="1600"/>
          </a:p>
        </p:txBody>
      </p:sp>
      <p:sp>
        <p:nvSpPr>
          <p:cNvPr id="19" name="文本框 18"/>
          <p:cNvSpPr txBox="1"/>
          <p:nvPr/>
        </p:nvSpPr>
        <p:spPr>
          <a:xfrm>
            <a:off x="203835" y="400177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890905" y="400177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f(0)</a:t>
            </a:r>
            <a:endParaRPr lang="en-US" altLang="zh-CN" sz="1600"/>
          </a:p>
        </p:txBody>
      </p:sp>
      <p:cxnSp>
        <p:nvCxnSpPr>
          <p:cNvPr id="21" name="直接连接符 20"/>
          <p:cNvCxnSpPr>
            <a:stCxn id="4" idx="2"/>
            <a:endCxn id="5" idx="0"/>
          </p:cNvCxnSpPr>
          <p:nvPr/>
        </p:nvCxnSpPr>
        <p:spPr>
          <a:xfrm flipH="1">
            <a:off x="2036445" y="1141730"/>
            <a:ext cx="1140460" cy="46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2"/>
            <a:endCxn id="8" idx="0"/>
          </p:cNvCxnSpPr>
          <p:nvPr/>
        </p:nvCxnSpPr>
        <p:spPr>
          <a:xfrm>
            <a:off x="3176905" y="1141730"/>
            <a:ext cx="1017905" cy="462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2"/>
            <a:endCxn id="9" idx="0"/>
          </p:cNvCxnSpPr>
          <p:nvPr/>
        </p:nvCxnSpPr>
        <p:spPr>
          <a:xfrm flipH="1">
            <a:off x="1358265" y="1941830"/>
            <a:ext cx="678180" cy="548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2"/>
            <a:endCxn id="10" idx="0"/>
          </p:cNvCxnSpPr>
          <p:nvPr/>
        </p:nvCxnSpPr>
        <p:spPr>
          <a:xfrm>
            <a:off x="2036445" y="1941830"/>
            <a:ext cx="549910" cy="548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2"/>
            <a:endCxn id="11" idx="0"/>
          </p:cNvCxnSpPr>
          <p:nvPr/>
        </p:nvCxnSpPr>
        <p:spPr>
          <a:xfrm flipH="1">
            <a:off x="3726815" y="1941830"/>
            <a:ext cx="467995" cy="548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2"/>
            <a:endCxn id="12" idx="0"/>
          </p:cNvCxnSpPr>
          <p:nvPr/>
        </p:nvCxnSpPr>
        <p:spPr>
          <a:xfrm>
            <a:off x="4194810" y="1941830"/>
            <a:ext cx="624840" cy="548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9" idx="2"/>
            <a:endCxn id="13" idx="0"/>
          </p:cNvCxnSpPr>
          <p:nvPr/>
        </p:nvCxnSpPr>
        <p:spPr>
          <a:xfrm flipH="1">
            <a:off x="873125" y="2827020"/>
            <a:ext cx="485140" cy="433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4" idx="0"/>
          </p:cNvCxnSpPr>
          <p:nvPr/>
        </p:nvCxnSpPr>
        <p:spPr>
          <a:xfrm>
            <a:off x="1340485" y="2832735"/>
            <a:ext cx="375285" cy="427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0" idx="2"/>
            <a:endCxn id="15" idx="0"/>
          </p:cNvCxnSpPr>
          <p:nvPr/>
        </p:nvCxnSpPr>
        <p:spPr>
          <a:xfrm flipH="1">
            <a:off x="2265680" y="2827020"/>
            <a:ext cx="320675" cy="433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2"/>
            <a:endCxn id="16" idx="0"/>
          </p:cNvCxnSpPr>
          <p:nvPr/>
        </p:nvCxnSpPr>
        <p:spPr>
          <a:xfrm>
            <a:off x="2586355" y="2827020"/>
            <a:ext cx="315595" cy="433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2"/>
            <a:endCxn id="17" idx="0"/>
          </p:cNvCxnSpPr>
          <p:nvPr/>
        </p:nvCxnSpPr>
        <p:spPr>
          <a:xfrm flipH="1">
            <a:off x="3514725" y="2827020"/>
            <a:ext cx="212090" cy="433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1" idx="2"/>
            <a:endCxn id="18" idx="0"/>
          </p:cNvCxnSpPr>
          <p:nvPr/>
        </p:nvCxnSpPr>
        <p:spPr>
          <a:xfrm>
            <a:off x="3726815" y="2827020"/>
            <a:ext cx="337820" cy="433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2"/>
            <a:endCxn id="19" idx="0"/>
          </p:cNvCxnSpPr>
          <p:nvPr/>
        </p:nvCxnSpPr>
        <p:spPr>
          <a:xfrm flipH="1">
            <a:off x="478790" y="3597275"/>
            <a:ext cx="394335" cy="404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0" idx="0"/>
          </p:cNvCxnSpPr>
          <p:nvPr/>
        </p:nvCxnSpPr>
        <p:spPr>
          <a:xfrm>
            <a:off x="881380" y="3613150"/>
            <a:ext cx="284480" cy="388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01950" y="80454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f(5)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1761490" y="160464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f(4)</a:t>
            </a:r>
            <a:endParaRPr lang="en-US" altLang="zh-CN" sz="1600"/>
          </a:p>
        </p:txBody>
      </p:sp>
      <p:sp>
        <p:nvSpPr>
          <p:cNvPr id="35" name="文本框 34"/>
          <p:cNvSpPr txBox="1"/>
          <p:nvPr/>
        </p:nvSpPr>
        <p:spPr>
          <a:xfrm>
            <a:off x="3919855" y="160464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f(3)</a:t>
            </a:r>
            <a:endParaRPr lang="en-US" altLang="zh-CN" sz="1600"/>
          </a:p>
        </p:txBody>
      </p:sp>
      <p:sp>
        <p:nvSpPr>
          <p:cNvPr id="36" name="文本框 35"/>
          <p:cNvSpPr txBox="1"/>
          <p:nvPr/>
        </p:nvSpPr>
        <p:spPr>
          <a:xfrm>
            <a:off x="1083310" y="248983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f(3)</a:t>
            </a:r>
            <a:endParaRPr lang="en-US" altLang="zh-CN" sz="1600"/>
          </a:p>
        </p:txBody>
      </p:sp>
      <p:sp>
        <p:nvSpPr>
          <p:cNvPr id="37" name="文本框 36"/>
          <p:cNvSpPr txBox="1"/>
          <p:nvPr/>
        </p:nvSpPr>
        <p:spPr>
          <a:xfrm>
            <a:off x="2311400" y="248983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f(2)</a:t>
            </a:r>
            <a:endParaRPr lang="en-US" altLang="zh-CN" sz="1600"/>
          </a:p>
        </p:txBody>
      </p:sp>
      <p:sp>
        <p:nvSpPr>
          <p:cNvPr id="38" name="文本框 37"/>
          <p:cNvSpPr txBox="1"/>
          <p:nvPr/>
        </p:nvSpPr>
        <p:spPr>
          <a:xfrm>
            <a:off x="3451860" y="248983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f(2)</a:t>
            </a:r>
            <a:endParaRPr lang="en-US" altLang="zh-CN" sz="1600"/>
          </a:p>
        </p:txBody>
      </p:sp>
      <p:sp>
        <p:nvSpPr>
          <p:cNvPr id="39" name="文本框 38"/>
          <p:cNvSpPr txBox="1"/>
          <p:nvPr/>
        </p:nvSpPr>
        <p:spPr>
          <a:xfrm>
            <a:off x="4544695" y="248983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40" name="文本框 39"/>
          <p:cNvSpPr txBox="1"/>
          <p:nvPr/>
        </p:nvSpPr>
        <p:spPr>
          <a:xfrm>
            <a:off x="598170" y="326009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f(2)</a:t>
            </a:r>
            <a:endParaRPr lang="en-US" altLang="zh-CN" sz="1600"/>
          </a:p>
        </p:txBody>
      </p:sp>
      <p:sp>
        <p:nvSpPr>
          <p:cNvPr id="41" name="文本框 40"/>
          <p:cNvSpPr txBox="1"/>
          <p:nvPr/>
        </p:nvSpPr>
        <p:spPr>
          <a:xfrm>
            <a:off x="1440815" y="326072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42" name="文本框 41"/>
          <p:cNvSpPr txBox="1"/>
          <p:nvPr/>
        </p:nvSpPr>
        <p:spPr>
          <a:xfrm>
            <a:off x="1990725" y="326009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43" name="文本框 42"/>
          <p:cNvSpPr txBox="1"/>
          <p:nvPr/>
        </p:nvSpPr>
        <p:spPr>
          <a:xfrm>
            <a:off x="2626995" y="326072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f(0)</a:t>
            </a:r>
            <a:endParaRPr lang="en-US" altLang="zh-CN" sz="1600"/>
          </a:p>
        </p:txBody>
      </p:sp>
      <p:sp>
        <p:nvSpPr>
          <p:cNvPr id="44" name="文本框 43"/>
          <p:cNvSpPr txBox="1"/>
          <p:nvPr/>
        </p:nvSpPr>
        <p:spPr>
          <a:xfrm>
            <a:off x="3239770" y="326009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45" name="文本框 44"/>
          <p:cNvSpPr txBox="1"/>
          <p:nvPr/>
        </p:nvSpPr>
        <p:spPr>
          <a:xfrm>
            <a:off x="3789680" y="326009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f(0)</a:t>
            </a:r>
            <a:endParaRPr lang="en-US" altLang="zh-CN" sz="1600"/>
          </a:p>
        </p:txBody>
      </p:sp>
      <p:sp>
        <p:nvSpPr>
          <p:cNvPr id="46" name="文本框 45"/>
          <p:cNvSpPr txBox="1"/>
          <p:nvPr/>
        </p:nvSpPr>
        <p:spPr>
          <a:xfrm>
            <a:off x="203835" y="400177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47" name="文本框 46"/>
          <p:cNvSpPr txBox="1"/>
          <p:nvPr/>
        </p:nvSpPr>
        <p:spPr>
          <a:xfrm>
            <a:off x="890905" y="400177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f(0)</a:t>
            </a:r>
            <a:endParaRPr lang="en-US" altLang="zh-CN" sz="1600"/>
          </a:p>
        </p:txBody>
      </p:sp>
      <p:cxnSp>
        <p:nvCxnSpPr>
          <p:cNvPr id="48" name="直接连接符 47"/>
          <p:cNvCxnSpPr>
            <a:stCxn id="6" idx="2"/>
            <a:endCxn id="7" idx="0"/>
          </p:cNvCxnSpPr>
          <p:nvPr/>
        </p:nvCxnSpPr>
        <p:spPr>
          <a:xfrm flipH="1">
            <a:off x="2036445" y="1141730"/>
            <a:ext cx="1140460" cy="462915"/>
          </a:xfrm>
          <a:prstGeom prst="line">
            <a:avLst/>
          </a:prstGeom>
          <a:ln>
            <a:solidFill>
              <a:srgbClr val="F433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6" idx="2"/>
            <a:endCxn id="35" idx="0"/>
          </p:cNvCxnSpPr>
          <p:nvPr/>
        </p:nvCxnSpPr>
        <p:spPr>
          <a:xfrm>
            <a:off x="3176905" y="1141730"/>
            <a:ext cx="1017905" cy="462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7" idx="2"/>
            <a:endCxn id="36" idx="0"/>
          </p:cNvCxnSpPr>
          <p:nvPr/>
        </p:nvCxnSpPr>
        <p:spPr>
          <a:xfrm flipH="1">
            <a:off x="1358265" y="1941830"/>
            <a:ext cx="678180" cy="548005"/>
          </a:xfrm>
          <a:prstGeom prst="line">
            <a:avLst/>
          </a:prstGeom>
          <a:ln>
            <a:solidFill>
              <a:srgbClr val="F433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7" idx="2"/>
            <a:endCxn id="37" idx="0"/>
          </p:cNvCxnSpPr>
          <p:nvPr/>
        </p:nvCxnSpPr>
        <p:spPr>
          <a:xfrm>
            <a:off x="2036445" y="1941830"/>
            <a:ext cx="549910" cy="548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5" idx="2"/>
            <a:endCxn id="38" idx="0"/>
          </p:cNvCxnSpPr>
          <p:nvPr/>
        </p:nvCxnSpPr>
        <p:spPr>
          <a:xfrm flipH="1">
            <a:off x="3726815" y="1941830"/>
            <a:ext cx="467995" cy="548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5" idx="2"/>
            <a:endCxn id="39" idx="0"/>
          </p:cNvCxnSpPr>
          <p:nvPr/>
        </p:nvCxnSpPr>
        <p:spPr>
          <a:xfrm>
            <a:off x="4194810" y="1941830"/>
            <a:ext cx="624840" cy="548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81380" y="2827020"/>
            <a:ext cx="485140" cy="433070"/>
          </a:xfrm>
          <a:prstGeom prst="line">
            <a:avLst/>
          </a:prstGeom>
          <a:ln>
            <a:solidFill>
              <a:srgbClr val="F433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41" idx="0"/>
          </p:cNvCxnSpPr>
          <p:nvPr/>
        </p:nvCxnSpPr>
        <p:spPr>
          <a:xfrm>
            <a:off x="1340485" y="2832735"/>
            <a:ext cx="375285" cy="427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7" idx="2"/>
            <a:endCxn id="42" idx="0"/>
          </p:cNvCxnSpPr>
          <p:nvPr/>
        </p:nvCxnSpPr>
        <p:spPr>
          <a:xfrm flipH="1">
            <a:off x="2265680" y="2827020"/>
            <a:ext cx="320675" cy="433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7" idx="2"/>
            <a:endCxn id="43" idx="0"/>
          </p:cNvCxnSpPr>
          <p:nvPr/>
        </p:nvCxnSpPr>
        <p:spPr>
          <a:xfrm>
            <a:off x="2586355" y="2827020"/>
            <a:ext cx="315595" cy="433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8" idx="2"/>
            <a:endCxn id="44" idx="0"/>
          </p:cNvCxnSpPr>
          <p:nvPr/>
        </p:nvCxnSpPr>
        <p:spPr>
          <a:xfrm flipH="1">
            <a:off x="3514725" y="2827020"/>
            <a:ext cx="212090" cy="433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8" idx="2"/>
            <a:endCxn id="45" idx="0"/>
          </p:cNvCxnSpPr>
          <p:nvPr/>
        </p:nvCxnSpPr>
        <p:spPr>
          <a:xfrm>
            <a:off x="3726815" y="2827020"/>
            <a:ext cx="337820" cy="433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0" idx="2"/>
            <a:endCxn id="46" idx="0"/>
          </p:cNvCxnSpPr>
          <p:nvPr/>
        </p:nvCxnSpPr>
        <p:spPr>
          <a:xfrm flipH="1">
            <a:off x="478790" y="3597275"/>
            <a:ext cx="394335" cy="404495"/>
          </a:xfrm>
          <a:prstGeom prst="line">
            <a:avLst/>
          </a:prstGeom>
          <a:ln>
            <a:solidFill>
              <a:srgbClr val="F433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47" idx="0"/>
          </p:cNvCxnSpPr>
          <p:nvPr/>
        </p:nvCxnSpPr>
        <p:spPr>
          <a:xfrm>
            <a:off x="881380" y="3613150"/>
            <a:ext cx="284480" cy="388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内容占位符 61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4464050"/>
            <a:ext cx="3203575" cy="210693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矩形 62"/>
          <p:cNvSpPr/>
          <p:nvPr/>
        </p:nvSpPr>
        <p:spPr>
          <a:xfrm>
            <a:off x="1471266" y="4339172"/>
            <a:ext cx="3411745" cy="2357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5" name="表格 64"/>
          <p:cNvGraphicFramePr/>
          <p:nvPr/>
        </p:nvGraphicFramePr>
        <p:xfrm>
          <a:off x="6001385" y="939800"/>
          <a:ext cx="2094865" cy="53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865"/>
              </a:tblGrid>
              <a:tr h="11753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返回值：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局部变量：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s,t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zh-CN" sz="16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490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返回值：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局部变量：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s,t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49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参数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返回值：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局部变量：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s,t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490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参数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返回值：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局部变量：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s,t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490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参数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返回值：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局部变量：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s,t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451475" y="136461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f(5)</a:t>
            </a: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5451475" y="249555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f(4)</a:t>
            </a:r>
            <a:endParaRPr lang="en-US" altLang="zh-CN" sz="1600"/>
          </a:p>
        </p:txBody>
      </p:sp>
      <p:sp>
        <p:nvSpPr>
          <p:cNvPr id="5" name="文本框 4"/>
          <p:cNvSpPr txBox="1"/>
          <p:nvPr/>
        </p:nvSpPr>
        <p:spPr>
          <a:xfrm>
            <a:off x="5451475" y="359727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f(3)</a:t>
            </a:r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5451475" y="456565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f(2)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5451475" y="564134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01950" y="80454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f(5)</a:t>
            </a: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1761490" y="160464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f(4)</a:t>
            </a:r>
            <a:endParaRPr lang="en-US" altLang="zh-CN" sz="1600"/>
          </a:p>
        </p:txBody>
      </p:sp>
      <p:sp>
        <p:nvSpPr>
          <p:cNvPr id="5" name="文本框 4"/>
          <p:cNvSpPr txBox="1"/>
          <p:nvPr/>
        </p:nvSpPr>
        <p:spPr>
          <a:xfrm>
            <a:off x="3919855" y="160464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f(3)</a:t>
            </a:r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1083310" y="248983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f(3)</a:t>
            </a:r>
            <a:endParaRPr lang="en-US" altLang="zh-CN" sz="1600"/>
          </a:p>
        </p:txBody>
      </p:sp>
      <p:sp>
        <p:nvSpPr>
          <p:cNvPr id="9" name="文本框 8"/>
          <p:cNvSpPr txBox="1"/>
          <p:nvPr/>
        </p:nvSpPr>
        <p:spPr>
          <a:xfrm>
            <a:off x="2311400" y="248983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f(2)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3451860" y="248983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f(2)</a:t>
            </a:r>
            <a:endParaRPr lang="en-US" alt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4544695" y="248983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12" name="文本框 11"/>
          <p:cNvSpPr txBox="1"/>
          <p:nvPr/>
        </p:nvSpPr>
        <p:spPr>
          <a:xfrm>
            <a:off x="598170" y="326009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f(2)</a:t>
            </a:r>
            <a:endParaRPr lang="en-US" altLang="zh-CN" sz="1600"/>
          </a:p>
        </p:txBody>
      </p:sp>
      <p:sp>
        <p:nvSpPr>
          <p:cNvPr id="13" name="文本框 12"/>
          <p:cNvSpPr txBox="1"/>
          <p:nvPr/>
        </p:nvSpPr>
        <p:spPr>
          <a:xfrm>
            <a:off x="1440815" y="326072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14" name="文本框 13"/>
          <p:cNvSpPr txBox="1"/>
          <p:nvPr/>
        </p:nvSpPr>
        <p:spPr>
          <a:xfrm>
            <a:off x="1990725" y="326009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2626995" y="326072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f(0)</a:t>
            </a:r>
            <a:endParaRPr lang="en-US" altLang="zh-CN" sz="1600"/>
          </a:p>
        </p:txBody>
      </p:sp>
      <p:sp>
        <p:nvSpPr>
          <p:cNvPr id="16" name="文本框 15"/>
          <p:cNvSpPr txBox="1"/>
          <p:nvPr/>
        </p:nvSpPr>
        <p:spPr>
          <a:xfrm>
            <a:off x="3239770" y="326009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17" name="文本框 16"/>
          <p:cNvSpPr txBox="1"/>
          <p:nvPr/>
        </p:nvSpPr>
        <p:spPr>
          <a:xfrm>
            <a:off x="3789680" y="326009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f(0)</a:t>
            </a:r>
            <a:endParaRPr lang="en-US" altLang="zh-CN" sz="1600"/>
          </a:p>
        </p:txBody>
      </p:sp>
      <p:sp>
        <p:nvSpPr>
          <p:cNvPr id="18" name="文本框 17"/>
          <p:cNvSpPr txBox="1"/>
          <p:nvPr/>
        </p:nvSpPr>
        <p:spPr>
          <a:xfrm>
            <a:off x="203835" y="400177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  <p:sp>
        <p:nvSpPr>
          <p:cNvPr id="19" name="文本框 18"/>
          <p:cNvSpPr txBox="1"/>
          <p:nvPr/>
        </p:nvSpPr>
        <p:spPr>
          <a:xfrm>
            <a:off x="890905" y="400177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f(0)</a:t>
            </a:r>
            <a:endParaRPr lang="en-US" altLang="zh-CN" sz="1600"/>
          </a:p>
        </p:txBody>
      </p:sp>
      <p:cxnSp>
        <p:nvCxnSpPr>
          <p:cNvPr id="20" name="直接连接符 19"/>
          <p:cNvCxnSpPr>
            <a:stCxn id="6" idx="2"/>
            <a:endCxn id="4" idx="0"/>
          </p:cNvCxnSpPr>
          <p:nvPr/>
        </p:nvCxnSpPr>
        <p:spPr>
          <a:xfrm flipH="1">
            <a:off x="2036445" y="1141730"/>
            <a:ext cx="1140460" cy="462915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2"/>
            <a:endCxn id="5" idx="0"/>
          </p:cNvCxnSpPr>
          <p:nvPr/>
        </p:nvCxnSpPr>
        <p:spPr>
          <a:xfrm>
            <a:off x="3176905" y="1141730"/>
            <a:ext cx="1017905" cy="462915"/>
          </a:xfrm>
          <a:prstGeom prst="line">
            <a:avLst/>
          </a:prstGeom>
          <a:ln>
            <a:solidFill>
              <a:srgbClr val="F433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2"/>
            <a:endCxn id="8" idx="0"/>
          </p:cNvCxnSpPr>
          <p:nvPr/>
        </p:nvCxnSpPr>
        <p:spPr>
          <a:xfrm flipH="1">
            <a:off x="1358265" y="1941830"/>
            <a:ext cx="678180" cy="548005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2"/>
            <a:endCxn id="9" idx="0"/>
          </p:cNvCxnSpPr>
          <p:nvPr/>
        </p:nvCxnSpPr>
        <p:spPr>
          <a:xfrm>
            <a:off x="2036445" y="1941830"/>
            <a:ext cx="549910" cy="548005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2"/>
            <a:endCxn id="10" idx="0"/>
          </p:cNvCxnSpPr>
          <p:nvPr/>
        </p:nvCxnSpPr>
        <p:spPr>
          <a:xfrm flipH="1">
            <a:off x="3726815" y="1941830"/>
            <a:ext cx="467995" cy="548005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2"/>
            <a:endCxn id="11" idx="0"/>
          </p:cNvCxnSpPr>
          <p:nvPr/>
        </p:nvCxnSpPr>
        <p:spPr>
          <a:xfrm>
            <a:off x="4194810" y="1941830"/>
            <a:ext cx="624840" cy="548005"/>
          </a:xfrm>
          <a:prstGeom prst="line">
            <a:avLst/>
          </a:prstGeom>
          <a:ln>
            <a:solidFill>
              <a:srgbClr val="F433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881380" y="2827020"/>
            <a:ext cx="485140" cy="43307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3" idx="0"/>
          </p:cNvCxnSpPr>
          <p:nvPr/>
        </p:nvCxnSpPr>
        <p:spPr>
          <a:xfrm>
            <a:off x="1340485" y="2832735"/>
            <a:ext cx="375285" cy="42799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2"/>
            <a:endCxn id="14" idx="0"/>
          </p:cNvCxnSpPr>
          <p:nvPr/>
        </p:nvCxnSpPr>
        <p:spPr>
          <a:xfrm flipH="1">
            <a:off x="2265680" y="2827020"/>
            <a:ext cx="320675" cy="43307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2"/>
            <a:endCxn id="15" idx="0"/>
          </p:cNvCxnSpPr>
          <p:nvPr/>
        </p:nvCxnSpPr>
        <p:spPr>
          <a:xfrm>
            <a:off x="2586355" y="2827020"/>
            <a:ext cx="315595" cy="433705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2"/>
            <a:endCxn id="16" idx="0"/>
          </p:cNvCxnSpPr>
          <p:nvPr/>
        </p:nvCxnSpPr>
        <p:spPr>
          <a:xfrm flipH="1">
            <a:off x="3514725" y="2827020"/>
            <a:ext cx="212090" cy="43307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2"/>
            <a:endCxn id="17" idx="0"/>
          </p:cNvCxnSpPr>
          <p:nvPr/>
        </p:nvCxnSpPr>
        <p:spPr>
          <a:xfrm>
            <a:off x="3726815" y="2827020"/>
            <a:ext cx="337820" cy="43307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2"/>
            <a:endCxn id="18" idx="0"/>
          </p:cNvCxnSpPr>
          <p:nvPr/>
        </p:nvCxnSpPr>
        <p:spPr>
          <a:xfrm flipH="1">
            <a:off x="478790" y="3597275"/>
            <a:ext cx="394335" cy="404495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19" idx="0"/>
          </p:cNvCxnSpPr>
          <p:nvPr/>
        </p:nvCxnSpPr>
        <p:spPr>
          <a:xfrm>
            <a:off x="881380" y="3613150"/>
            <a:ext cx="284480" cy="38862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471266" y="4339172"/>
            <a:ext cx="3411745" cy="2357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2" name="内容占位符 61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4464050"/>
            <a:ext cx="3203575" cy="21069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表格 33"/>
          <p:cNvGraphicFramePr/>
          <p:nvPr/>
        </p:nvGraphicFramePr>
        <p:xfrm>
          <a:off x="6120765" y="804545"/>
          <a:ext cx="2021840" cy="390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840"/>
              </a:tblGrid>
              <a:tr h="13030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参数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返回值：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局部变量：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s=5,t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3030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参数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返回值：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局部变量：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s=2,t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3030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参数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n</a:t>
                      </a: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返回值：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局部变量：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s,t</a:t>
                      </a:r>
                      <a:endParaRPr lang="en-US" altLang="zh-CN" sz="16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70855" y="136461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f(5)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5570855" y="2594610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f(3)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5570855" y="3883025"/>
            <a:ext cx="549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f(1)</a:t>
            </a:r>
            <a:endParaRPr lang="en-US" altLang="zh-CN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WPS 演示</Application>
  <PresentationFormat>全屏显示(4:3)</PresentationFormat>
  <Paragraphs>152</Paragraphs>
  <Slides>4</Slides>
  <Notes>117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Tahoma</vt:lpstr>
      <vt:lpstr>楷体_GB2312</vt:lpstr>
      <vt:lpstr>Calibri</vt:lpstr>
      <vt:lpstr>Times New Roman</vt:lpstr>
      <vt:lpstr>楷体</vt:lpstr>
      <vt:lpstr>华文楷体</vt:lpstr>
      <vt:lpstr>微软雅黑</vt:lpstr>
      <vt:lpstr>Arial Unicode MS</vt:lpstr>
      <vt:lpstr>新宋体</vt:lpstr>
      <vt:lpstr>Blends</vt:lpstr>
      <vt:lpstr>习题15.4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๑han๑</cp:lastModifiedBy>
  <cp:revision>200</cp:revision>
  <cp:lastPrinted>2020-01-12T02:45:00Z</cp:lastPrinted>
  <dcterms:created xsi:type="dcterms:W3CDTF">2016-09-11T10:44:00Z</dcterms:created>
  <dcterms:modified xsi:type="dcterms:W3CDTF">2021-04-26T15:14:00Z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