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program main( input, output)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；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var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k: integer: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function f(n: integer): integer;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begin if n &lt;=0 then f: =1 else f:=n* f(n-1) end;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begin k: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f(10);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writeln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(k)  end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若采用访问链存取非局部名字，当第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次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递归地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进入后，试绘制运行栈中的活动记录示意图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至少画出访问链和控制链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display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表方式，重做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675" y="603250"/>
            <a:ext cx="9730740" cy="8845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(1)若采用访问链存取非局部名字，当第3次(递归地)进入后，试绘制运行栈中的活动记录示意图(至少画出访问链和控制链)。</a:t>
            </a:r>
            <a:endParaRPr lang="en-US" altLang="zh-CN" sz="2400" b="1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" y="1849755"/>
            <a:ext cx="4694555" cy="23488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0175" y="1958975"/>
            <a:ext cx="88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75605" y="2506980"/>
            <a:ext cx="44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29885" y="5455920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f(8)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380355" y="4198620"/>
            <a:ext cx="59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f(9)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371465" y="3244850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f(10)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674995" y="2798445"/>
            <a:ext cx="635" cy="53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74995" y="3541395"/>
            <a:ext cx="0" cy="73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674995" y="4584065"/>
            <a:ext cx="635" cy="86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7600315" y="1655445"/>
          <a:ext cx="15925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访问链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/>
        </p:nvGraphicFramePr>
        <p:xfrm>
          <a:off x="7600315" y="2857500"/>
          <a:ext cx="15925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f(10)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访问链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7600315" y="4059555"/>
          <a:ext cx="15925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f(9)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访问链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7600315" y="5261610"/>
          <a:ext cx="159321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2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f(8)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访问链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曲线连接符 21"/>
          <p:cNvCxnSpPr>
            <a:stCxn id="19" idx="3"/>
          </p:cNvCxnSpPr>
          <p:nvPr/>
        </p:nvCxnSpPr>
        <p:spPr>
          <a:xfrm flipH="1" flipV="1">
            <a:off x="9178925" y="2376805"/>
            <a:ext cx="13970" cy="1052195"/>
          </a:xfrm>
          <a:prstGeom prst="curvedConnector4">
            <a:avLst>
              <a:gd name="adj1" fmla="val -3572727"/>
              <a:gd name="adj2" fmla="val 128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0" idx="3"/>
          </p:cNvCxnSpPr>
          <p:nvPr/>
        </p:nvCxnSpPr>
        <p:spPr>
          <a:xfrm flipH="1" flipV="1">
            <a:off x="9187180" y="2432050"/>
            <a:ext cx="5715" cy="2199005"/>
          </a:xfrm>
          <a:prstGeom prst="curvedConnector4">
            <a:avLst>
              <a:gd name="adj1" fmla="val -13988888"/>
              <a:gd name="adj2" fmla="val 1111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21" idx="3"/>
          </p:cNvCxnSpPr>
          <p:nvPr/>
        </p:nvCxnSpPr>
        <p:spPr>
          <a:xfrm flipH="1" flipV="1">
            <a:off x="9178925" y="2439670"/>
            <a:ext cx="14605" cy="3393440"/>
          </a:xfrm>
          <a:prstGeom prst="curvedConnector4">
            <a:avLst>
              <a:gd name="adj1" fmla="val -7152173"/>
              <a:gd name="adj2" fmla="val 1096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6" grpId="1"/>
      <p:bldP spid="8" grpId="1"/>
      <p:bldP spid="9" grpId="1"/>
      <p:bldP spid="10" grpId="1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(2)若采用 display表方式，重做(1)。</a:t>
            </a:r>
            <a:endParaRPr lang="zh-CN" altLang="en-US" sz="28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786890"/>
            <a:ext cx="5189220" cy="183832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84150" y="4343400"/>
          <a:ext cx="35991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90"/>
                <a:gridCol w="17995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过程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嵌套深度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7426325" y="1485265"/>
          <a:ext cx="1592580" cy="29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/>
              </a:tblGrid>
              <a:tr h="1044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f(10)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378450" y="1485265"/>
          <a:ext cx="100012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曲线连接符 7"/>
          <p:cNvCxnSpPr/>
          <p:nvPr/>
        </p:nvCxnSpPr>
        <p:spPr>
          <a:xfrm>
            <a:off x="6381115" y="1641475"/>
            <a:ext cx="1035685" cy="316230"/>
          </a:xfrm>
          <a:prstGeom prst="curved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V="1">
            <a:off x="6377305" y="2056130"/>
            <a:ext cx="1067435" cy="10591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70755" y="1514475"/>
            <a:ext cx="624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d[1]</a:t>
            </a:r>
            <a:endParaRPr lang="en-US" altLang="zh-CN"/>
          </a:p>
          <a:p>
            <a:r>
              <a:rPr lang="en-US" altLang="zh-CN"/>
              <a:t>d[2]</a:t>
            </a:r>
            <a:endParaRPr lang="en-US" altLang="zh-CN"/>
          </a:p>
        </p:txBody>
      </p:sp>
      <p:graphicFrame>
        <p:nvGraphicFramePr>
          <p:cNvPr id="16" name="表格 15"/>
          <p:cNvGraphicFramePr/>
          <p:nvPr/>
        </p:nvGraphicFramePr>
        <p:xfrm>
          <a:off x="7416800" y="3928745"/>
          <a:ext cx="1592580" cy="294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/>
              </a:tblGrid>
              <a:tr h="746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f(10)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5368925" y="3928745"/>
          <a:ext cx="100012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曲线连接符 18"/>
          <p:cNvCxnSpPr/>
          <p:nvPr/>
        </p:nvCxnSpPr>
        <p:spPr>
          <a:xfrm>
            <a:off x="6371590" y="4084955"/>
            <a:ext cx="1035685" cy="316230"/>
          </a:xfrm>
          <a:prstGeom prst="curved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27" idx="1"/>
          </p:cNvCxnSpPr>
          <p:nvPr/>
        </p:nvCxnSpPr>
        <p:spPr>
          <a:xfrm rot="5400000" flipV="1">
            <a:off x="5967095" y="4895850"/>
            <a:ext cx="1840230" cy="10401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761230" y="3957955"/>
            <a:ext cx="624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d[1]</a:t>
            </a:r>
            <a:endParaRPr lang="en-US" altLang="zh-CN"/>
          </a:p>
          <a:p>
            <a:r>
              <a:rPr lang="en-US" altLang="zh-CN"/>
              <a:t>d[2]</a:t>
            </a:r>
            <a:endParaRPr lang="en-US" altLang="zh-CN"/>
          </a:p>
        </p:txBody>
      </p:sp>
      <p:graphicFrame>
        <p:nvGraphicFramePr>
          <p:cNvPr id="27" name="表格 26"/>
          <p:cNvGraphicFramePr/>
          <p:nvPr/>
        </p:nvGraphicFramePr>
        <p:xfrm>
          <a:off x="7407275" y="5772150"/>
          <a:ext cx="161163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/>
              </a:tblGrid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f(9)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任意多边形 29"/>
          <p:cNvSpPr/>
          <p:nvPr/>
        </p:nvSpPr>
        <p:spPr>
          <a:xfrm>
            <a:off x="9009380" y="5268595"/>
            <a:ext cx="939800" cy="1101725"/>
          </a:xfrm>
          <a:custGeom>
            <a:avLst/>
            <a:gdLst>
              <a:gd name="connisteX0" fmla="*/ 31115 w 959132"/>
              <a:gd name="connsiteY0" fmla="*/ 1116471 h 1117035"/>
              <a:gd name="connisteX1" fmla="*/ 110490 w 959132"/>
              <a:gd name="connsiteY1" fmla="*/ 1116471 h 1117035"/>
              <a:gd name="connisteX2" fmla="*/ 220980 w 959132"/>
              <a:gd name="connsiteY2" fmla="*/ 1116471 h 1117035"/>
              <a:gd name="connisteX3" fmla="*/ 332105 w 959132"/>
              <a:gd name="connsiteY3" fmla="*/ 1108851 h 1117035"/>
              <a:gd name="connisteX4" fmla="*/ 426720 w 959132"/>
              <a:gd name="connsiteY4" fmla="*/ 1100596 h 1117035"/>
              <a:gd name="connisteX5" fmla="*/ 529590 w 959132"/>
              <a:gd name="connsiteY5" fmla="*/ 1084721 h 1117035"/>
              <a:gd name="connisteX6" fmla="*/ 616585 w 959132"/>
              <a:gd name="connsiteY6" fmla="*/ 1052971 h 1117035"/>
              <a:gd name="connisteX7" fmla="*/ 687705 w 959132"/>
              <a:gd name="connsiteY7" fmla="*/ 1029476 h 1117035"/>
              <a:gd name="connisteX8" fmla="*/ 766445 w 959132"/>
              <a:gd name="connsiteY8" fmla="*/ 974231 h 1117035"/>
              <a:gd name="connisteX9" fmla="*/ 853440 w 959132"/>
              <a:gd name="connsiteY9" fmla="*/ 903111 h 1117035"/>
              <a:gd name="connisteX10" fmla="*/ 916940 w 959132"/>
              <a:gd name="connsiteY10" fmla="*/ 816116 h 1117035"/>
              <a:gd name="connisteX11" fmla="*/ 940435 w 959132"/>
              <a:gd name="connsiteY11" fmla="*/ 744996 h 1117035"/>
              <a:gd name="connisteX12" fmla="*/ 956310 w 959132"/>
              <a:gd name="connsiteY12" fmla="*/ 673876 h 1117035"/>
              <a:gd name="connisteX13" fmla="*/ 956310 w 959132"/>
              <a:gd name="connsiteY13" fmla="*/ 586881 h 1117035"/>
              <a:gd name="connisteX14" fmla="*/ 956310 w 959132"/>
              <a:gd name="connsiteY14" fmla="*/ 499886 h 1117035"/>
              <a:gd name="connisteX15" fmla="*/ 956310 w 959132"/>
              <a:gd name="connsiteY15" fmla="*/ 420511 h 1117035"/>
              <a:gd name="connisteX16" fmla="*/ 956310 w 959132"/>
              <a:gd name="connsiteY16" fmla="*/ 333516 h 1117035"/>
              <a:gd name="connisteX17" fmla="*/ 924560 w 959132"/>
              <a:gd name="connsiteY17" fmla="*/ 246521 h 1117035"/>
              <a:gd name="connisteX18" fmla="*/ 877570 w 959132"/>
              <a:gd name="connsiteY18" fmla="*/ 175401 h 1117035"/>
              <a:gd name="connisteX19" fmla="*/ 806450 w 959132"/>
              <a:gd name="connsiteY19" fmla="*/ 120156 h 1117035"/>
              <a:gd name="connisteX20" fmla="*/ 735330 w 959132"/>
              <a:gd name="connsiteY20" fmla="*/ 80786 h 1117035"/>
              <a:gd name="connisteX21" fmla="*/ 664210 w 959132"/>
              <a:gd name="connsiteY21" fmla="*/ 49036 h 1117035"/>
              <a:gd name="connisteX22" fmla="*/ 584835 w 959132"/>
              <a:gd name="connsiteY22" fmla="*/ 25541 h 1117035"/>
              <a:gd name="connisteX23" fmla="*/ 506095 w 959132"/>
              <a:gd name="connsiteY23" fmla="*/ 9666 h 1117035"/>
              <a:gd name="connisteX24" fmla="*/ 434340 w 959132"/>
              <a:gd name="connsiteY24" fmla="*/ 1411 h 1117035"/>
              <a:gd name="connisteX25" fmla="*/ 363220 w 959132"/>
              <a:gd name="connsiteY25" fmla="*/ 1411 h 1117035"/>
              <a:gd name="connisteX26" fmla="*/ 292100 w 959132"/>
              <a:gd name="connsiteY26" fmla="*/ 1411 h 1117035"/>
              <a:gd name="connisteX27" fmla="*/ 220980 w 959132"/>
              <a:gd name="connsiteY27" fmla="*/ 17286 h 1117035"/>
              <a:gd name="connisteX28" fmla="*/ 149860 w 959132"/>
              <a:gd name="connsiteY28" fmla="*/ 41416 h 1117035"/>
              <a:gd name="connisteX29" fmla="*/ 78740 w 959132"/>
              <a:gd name="connsiteY29" fmla="*/ 64911 h 1117035"/>
              <a:gd name="connisteX30" fmla="*/ 0 w 959132"/>
              <a:gd name="connsiteY30" fmla="*/ 136031 h 1117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</a:cxnLst>
            <a:rect l="l" t="t" r="r" b="b"/>
            <a:pathLst>
              <a:path w="959132" h="1117036">
                <a:moveTo>
                  <a:pt x="31115" y="1116471"/>
                </a:moveTo>
                <a:cubicBezTo>
                  <a:pt x="45085" y="1116471"/>
                  <a:pt x="72390" y="1116471"/>
                  <a:pt x="110490" y="1116471"/>
                </a:cubicBezTo>
                <a:cubicBezTo>
                  <a:pt x="148590" y="1116471"/>
                  <a:pt x="176530" y="1117741"/>
                  <a:pt x="220980" y="1116471"/>
                </a:cubicBezTo>
                <a:cubicBezTo>
                  <a:pt x="265430" y="1115201"/>
                  <a:pt x="290830" y="1112026"/>
                  <a:pt x="332105" y="1108851"/>
                </a:cubicBezTo>
                <a:cubicBezTo>
                  <a:pt x="373380" y="1105676"/>
                  <a:pt x="387350" y="1105676"/>
                  <a:pt x="426720" y="1100596"/>
                </a:cubicBezTo>
                <a:cubicBezTo>
                  <a:pt x="466090" y="1095516"/>
                  <a:pt x="491490" y="1094246"/>
                  <a:pt x="529590" y="1084721"/>
                </a:cubicBezTo>
                <a:cubicBezTo>
                  <a:pt x="567690" y="1075196"/>
                  <a:pt x="584835" y="1063766"/>
                  <a:pt x="616585" y="1052971"/>
                </a:cubicBezTo>
                <a:cubicBezTo>
                  <a:pt x="648335" y="1042176"/>
                  <a:pt x="657860" y="1045351"/>
                  <a:pt x="687705" y="1029476"/>
                </a:cubicBezTo>
                <a:cubicBezTo>
                  <a:pt x="717550" y="1013601"/>
                  <a:pt x="733425" y="999631"/>
                  <a:pt x="766445" y="974231"/>
                </a:cubicBezTo>
                <a:cubicBezTo>
                  <a:pt x="799465" y="948831"/>
                  <a:pt x="823595" y="934861"/>
                  <a:pt x="853440" y="903111"/>
                </a:cubicBezTo>
                <a:cubicBezTo>
                  <a:pt x="883285" y="871361"/>
                  <a:pt x="899795" y="847866"/>
                  <a:pt x="916940" y="816116"/>
                </a:cubicBezTo>
                <a:cubicBezTo>
                  <a:pt x="934085" y="784366"/>
                  <a:pt x="932815" y="773571"/>
                  <a:pt x="940435" y="744996"/>
                </a:cubicBezTo>
                <a:cubicBezTo>
                  <a:pt x="948055" y="716421"/>
                  <a:pt x="953135" y="705626"/>
                  <a:pt x="956310" y="673876"/>
                </a:cubicBezTo>
                <a:cubicBezTo>
                  <a:pt x="959485" y="642126"/>
                  <a:pt x="956310" y="621806"/>
                  <a:pt x="956310" y="586881"/>
                </a:cubicBezTo>
                <a:cubicBezTo>
                  <a:pt x="956310" y="551956"/>
                  <a:pt x="956310" y="532906"/>
                  <a:pt x="956310" y="499886"/>
                </a:cubicBezTo>
                <a:cubicBezTo>
                  <a:pt x="956310" y="466866"/>
                  <a:pt x="956310" y="453531"/>
                  <a:pt x="956310" y="420511"/>
                </a:cubicBezTo>
                <a:cubicBezTo>
                  <a:pt x="956310" y="387491"/>
                  <a:pt x="962660" y="368441"/>
                  <a:pt x="956310" y="333516"/>
                </a:cubicBezTo>
                <a:cubicBezTo>
                  <a:pt x="949960" y="298591"/>
                  <a:pt x="940435" y="278271"/>
                  <a:pt x="924560" y="246521"/>
                </a:cubicBezTo>
                <a:cubicBezTo>
                  <a:pt x="908685" y="214771"/>
                  <a:pt x="901065" y="200801"/>
                  <a:pt x="877570" y="175401"/>
                </a:cubicBezTo>
                <a:cubicBezTo>
                  <a:pt x="854075" y="150001"/>
                  <a:pt x="835025" y="139206"/>
                  <a:pt x="806450" y="120156"/>
                </a:cubicBezTo>
                <a:cubicBezTo>
                  <a:pt x="777875" y="101106"/>
                  <a:pt x="763905" y="94756"/>
                  <a:pt x="735330" y="80786"/>
                </a:cubicBezTo>
                <a:cubicBezTo>
                  <a:pt x="706755" y="66816"/>
                  <a:pt x="694055" y="59831"/>
                  <a:pt x="664210" y="49036"/>
                </a:cubicBezTo>
                <a:cubicBezTo>
                  <a:pt x="634365" y="38241"/>
                  <a:pt x="616585" y="33161"/>
                  <a:pt x="584835" y="25541"/>
                </a:cubicBezTo>
                <a:cubicBezTo>
                  <a:pt x="553085" y="17921"/>
                  <a:pt x="535940" y="14746"/>
                  <a:pt x="506095" y="9666"/>
                </a:cubicBezTo>
                <a:cubicBezTo>
                  <a:pt x="476250" y="4586"/>
                  <a:pt x="462915" y="3316"/>
                  <a:pt x="434340" y="1411"/>
                </a:cubicBezTo>
                <a:cubicBezTo>
                  <a:pt x="405765" y="-494"/>
                  <a:pt x="391795" y="1411"/>
                  <a:pt x="363220" y="1411"/>
                </a:cubicBezTo>
                <a:cubicBezTo>
                  <a:pt x="334645" y="1411"/>
                  <a:pt x="320675" y="-1764"/>
                  <a:pt x="292100" y="1411"/>
                </a:cubicBezTo>
                <a:cubicBezTo>
                  <a:pt x="263525" y="4586"/>
                  <a:pt x="249555" y="9031"/>
                  <a:pt x="220980" y="17286"/>
                </a:cubicBezTo>
                <a:cubicBezTo>
                  <a:pt x="192405" y="25541"/>
                  <a:pt x="178435" y="31891"/>
                  <a:pt x="149860" y="41416"/>
                </a:cubicBezTo>
                <a:cubicBezTo>
                  <a:pt x="121285" y="50941"/>
                  <a:pt x="108585" y="45861"/>
                  <a:pt x="78740" y="64911"/>
                </a:cubicBezTo>
                <a:cubicBezTo>
                  <a:pt x="48895" y="83961"/>
                  <a:pt x="14605" y="122061"/>
                  <a:pt x="0" y="13603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" name="表格 15"/>
          <p:cNvGraphicFramePr/>
          <p:nvPr/>
        </p:nvGraphicFramePr>
        <p:xfrm>
          <a:off x="3068320" y="608330"/>
          <a:ext cx="1592580" cy="294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/>
              </a:tblGrid>
              <a:tr h="746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f(10)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1020445" y="608330"/>
          <a:ext cx="100012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曲线连接符 18"/>
          <p:cNvCxnSpPr/>
          <p:nvPr/>
        </p:nvCxnSpPr>
        <p:spPr>
          <a:xfrm>
            <a:off x="2023110" y="764540"/>
            <a:ext cx="1035685" cy="316230"/>
          </a:xfrm>
          <a:prstGeom prst="curved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4" idx="1"/>
          </p:cNvCxnSpPr>
          <p:nvPr/>
        </p:nvCxnSpPr>
        <p:spPr>
          <a:xfrm rot="5400000" flipV="1">
            <a:off x="1050925" y="2143125"/>
            <a:ext cx="2975610" cy="10401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2750" y="637540"/>
            <a:ext cx="624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d[1]</a:t>
            </a:r>
            <a:endParaRPr lang="en-US" altLang="zh-CN"/>
          </a:p>
          <a:p>
            <a:r>
              <a:rPr lang="en-US" altLang="zh-CN"/>
              <a:t>d[2]</a:t>
            </a:r>
            <a:endParaRPr lang="en-US" altLang="zh-CN"/>
          </a:p>
        </p:txBody>
      </p:sp>
      <p:graphicFrame>
        <p:nvGraphicFramePr>
          <p:cNvPr id="27" name="表格 26"/>
          <p:cNvGraphicFramePr/>
          <p:nvPr/>
        </p:nvGraphicFramePr>
        <p:xfrm>
          <a:off x="3058795" y="2451735"/>
          <a:ext cx="161163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/>
              </a:tblGrid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f(9)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任意多边形 29"/>
          <p:cNvSpPr/>
          <p:nvPr/>
        </p:nvSpPr>
        <p:spPr>
          <a:xfrm>
            <a:off x="4660900" y="1948180"/>
            <a:ext cx="939800" cy="1101725"/>
          </a:xfrm>
          <a:custGeom>
            <a:avLst/>
            <a:gdLst>
              <a:gd name="connisteX0" fmla="*/ 31115 w 959132"/>
              <a:gd name="connsiteY0" fmla="*/ 1116471 h 1117035"/>
              <a:gd name="connisteX1" fmla="*/ 110490 w 959132"/>
              <a:gd name="connsiteY1" fmla="*/ 1116471 h 1117035"/>
              <a:gd name="connisteX2" fmla="*/ 220980 w 959132"/>
              <a:gd name="connsiteY2" fmla="*/ 1116471 h 1117035"/>
              <a:gd name="connisteX3" fmla="*/ 332105 w 959132"/>
              <a:gd name="connsiteY3" fmla="*/ 1108851 h 1117035"/>
              <a:gd name="connisteX4" fmla="*/ 426720 w 959132"/>
              <a:gd name="connsiteY4" fmla="*/ 1100596 h 1117035"/>
              <a:gd name="connisteX5" fmla="*/ 529590 w 959132"/>
              <a:gd name="connsiteY5" fmla="*/ 1084721 h 1117035"/>
              <a:gd name="connisteX6" fmla="*/ 616585 w 959132"/>
              <a:gd name="connsiteY6" fmla="*/ 1052971 h 1117035"/>
              <a:gd name="connisteX7" fmla="*/ 687705 w 959132"/>
              <a:gd name="connsiteY7" fmla="*/ 1029476 h 1117035"/>
              <a:gd name="connisteX8" fmla="*/ 766445 w 959132"/>
              <a:gd name="connsiteY8" fmla="*/ 974231 h 1117035"/>
              <a:gd name="connisteX9" fmla="*/ 853440 w 959132"/>
              <a:gd name="connsiteY9" fmla="*/ 903111 h 1117035"/>
              <a:gd name="connisteX10" fmla="*/ 916940 w 959132"/>
              <a:gd name="connsiteY10" fmla="*/ 816116 h 1117035"/>
              <a:gd name="connisteX11" fmla="*/ 940435 w 959132"/>
              <a:gd name="connsiteY11" fmla="*/ 744996 h 1117035"/>
              <a:gd name="connisteX12" fmla="*/ 956310 w 959132"/>
              <a:gd name="connsiteY12" fmla="*/ 673876 h 1117035"/>
              <a:gd name="connisteX13" fmla="*/ 956310 w 959132"/>
              <a:gd name="connsiteY13" fmla="*/ 586881 h 1117035"/>
              <a:gd name="connisteX14" fmla="*/ 956310 w 959132"/>
              <a:gd name="connsiteY14" fmla="*/ 499886 h 1117035"/>
              <a:gd name="connisteX15" fmla="*/ 956310 w 959132"/>
              <a:gd name="connsiteY15" fmla="*/ 420511 h 1117035"/>
              <a:gd name="connisteX16" fmla="*/ 956310 w 959132"/>
              <a:gd name="connsiteY16" fmla="*/ 333516 h 1117035"/>
              <a:gd name="connisteX17" fmla="*/ 924560 w 959132"/>
              <a:gd name="connsiteY17" fmla="*/ 246521 h 1117035"/>
              <a:gd name="connisteX18" fmla="*/ 877570 w 959132"/>
              <a:gd name="connsiteY18" fmla="*/ 175401 h 1117035"/>
              <a:gd name="connisteX19" fmla="*/ 806450 w 959132"/>
              <a:gd name="connsiteY19" fmla="*/ 120156 h 1117035"/>
              <a:gd name="connisteX20" fmla="*/ 735330 w 959132"/>
              <a:gd name="connsiteY20" fmla="*/ 80786 h 1117035"/>
              <a:gd name="connisteX21" fmla="*/ 664210 w 959132"/>
              <a:gd name="connsiteY21" fmla="*/ 49036 h 1117035"/>
              <a:gd name="connisteX22" fmla="*/ 584835 w 959132"/>
              <a:gd name="connsiteY22" fmla="*/ 25541 h 1117035"/>
              <a:gd name="connisteX23" fmla="*/ 506095 w 959132"/>
              <a:gd name="connsiteY23" fmla="*/ 9666 h 1117035"/>
              <a:gd name="connisteX24" fmla="*/ 434340 w 959132"/>
              <a:gd name="connsiteY24" fmla="*/ 1411 h 1117035"/>
              <a:gd name="connisteX25" fmla="*/ 363220 w 959132"/>
              <a:gd name="connsiteY25" fmla="*/ 1411 h 1117035"/>
              <a:gd name="connisteX26" fmla="*/ 292100 w 959132"/>
              <a:gd name="connsiteY26" fmla="*/ 1411 h 1117035"/>
              <a:gd name="connisteX27" fmla="*/ 220980 w 959132"/>
              <a:gd name="connsiteY27" fmla="*/ 17286 h 1117035"/>
              <a:gd name="connisteX28" fmla="*/ 149860 w 959132"/>
              <a:gd name="connsiteY28" fmla="*/ 41416 h 1117035"/>
              <a:gd name="connisteX29" fmla="*/ 78740 w 959132"/>
              <a:gd name="connsiteY29" fmla="*/ 64911 h 1117035"/>
              <a:gd name="connisteX30" fmla="*/ 0 w 959132"/>
              <a:gd name="connsiteY30" fmla="*/ 136031 h 1117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</a:cxnLst>
            <a:rect l="l" t="t" r="r" b="b"/>
            <a:pathLst>
              <a:path w="959132" h="1117036">
                <a:moveTo>
                  <a:pt x="31115" y="1116471"/>
                </a:moveTo>
                <a:cubicBezTo>
                  <a:pt x="45085" y="1116471"/>
                  <a:pt x="72390" y="1116471"/>
                  <a:pt x="110490" y="1116471"/>
                </a:cubicBezTo>
                <a:cubicBezTo>
                  <a:pt x="148590" y="1116471"/>
                  <a:pt x="176530" y="1117741"/>
                  <a:pt x="220980" y="1116471"/>
                </a:cubicBezTo>
                <a:cubicBezTo>
                  <a:pt x="265430" y="1115201"/>
                  <a:pt x="290830" y="1112026"/>
                  <a:pt x="332105" y="1108851"/>
                </a:cubicBezTo>
                <a:cubicBezTo>
                  <a:pt x="373380" y="1105676"/>
                  <a:pt x="387350" y="1105676"/>
                  <a:pt x="426720" y="1100596"/>
                </a:cubicBezTo>
                <a:cubicBezTo>
                  <a:pt x="466090" y="1095516"/>
                  <a:pt x="491490" y="1094246"/>
                  <a:pt x="529590" y="1084721"/>
                </a:cubicBezTo>
                <a:cubicBezTo>
                  <a:pt x="567690" y="1075196"/>
                  <a:pt x="584835" y="1063766"/>
                  <a:pt x="616585" y="1052971"/>
                </a:cubicBezTo>
                <a:cubicBezTo>
                  <a:pt x="648335" y="1042176"/>
                  <a:pt x="657860" y="1045351"/>
                  <a:pt x="687705" y="1029476"/>
                </a:cubicBezTo>
                <a:cubicBezTo>
                  <a:pt x="717550" y="1013601"/>
                  <a:pt x="733425" y="999631"/>
                  <a:pt x="766445" y="974231"/>
                </a:cubicBezTo>
                <a:cubicBezTo>
                  <a:pt x="799465" y="948831"/>
                  <a:pt x="823595" y="934861"/>
                  <a:pt x="853440" y="903111"/>
                </a:cubicBezTo>
                <a:cubicBezTo>
                  <a:pt x="883285" y="871361"/>
                  <a:pt x="899795" y="847866"/>
                  <a:pt x="916940" y="816116"/>
                </a:cubicBezTo>
                <a:cubicBezTo>
                  <a:pt x="934085" y="784366"/>
                  <a:pt x="932815" y="773571"/>
                  <a:pt x="940435" y="744996"/>
                </a:cubicBezTo>
                <a:cubicBezTo>
                  <a:pt x="948055" y="716421"/>
                  <a:pt x="953135" y="705626"/>
                  <a:pt x="956310" y="673876"/>
                </a:cubicBezTo>
                <a:cubicBezTo>
                  <a:pt x="959485" y="642126"/>
                  <a:pt x="956310" y="621806"/>
                  <a:pt x="956310" y="586881"/>
                </a:cubicBezTo>
                <a:cubicBezTo>
                  <a:pt x="956310" y="551956"/>
                  <a:pt x="956310" y="532906"/>
                  <a:pt x="956310" y="499886"/>
                </a:cubicBezTo>
                <a:cubicBezTo>
                  <a:pt x="956310" y="466866"/>
                  <a:pt x="956310" y="453531"/>
                  <a:pt x="956310" y="420511"/>
                </a:cubicBezTo>
                <a:cubicBezTo>
                  <a:pt x="956310" y="387491"/>
                  <a:pt x="962660" y="368441"/>
                  <a:pt x="956310" y="333516"/>
                </a:cubicBezTo>
                <a:cubicBezTo>
                  <a:pt x="949960" y="298591"/>
                  <a:pt x="940435" y="278271"/>
                  <a:pt x="924560" y="246521"/>
                </a:cubicBezTo>
                <a:cubicBezTo>
                  <a:pt x="908685" y="214771"/>
                  <a:pt x="901065" y="200801"/>
                  <a:pt x="877570" y="175401"/>
                </a:cubicBezTo>
                <a:cubicBezTo>
                  <a:pt x="854075" y="150001"/>
                  <a:pt x="835025" y="139206"/>
                  <a:pt x="806450" y="120156"/>
                </a:cubicBezTo>
                <a:cubicBezTo>
                  <a:pt x="777875" y="101106"/>
                  <a:pt x="763905" y="94756"/>
                  <a:pt x="735330" y="80786"/>
                </a:cubicBezTo>
                <a:cubicBezTo>
                  <a:pt x="706755" y="66816"/>
                  <a:pt x="694055" y="59831"/>
                  <a:pt x="664210" y="49036"/>
                </a:cubicBezTo>
                <a:cubicBezTo>
                  <a:pt x="634365" y="38241"/>
                  <a:pt x="616585" y="33161"/>
                  <a:pt x="584835" y="25541"/>
                </a:cubicBezTo>
                <a:cubicBezTo>
                  <a:pt x="553085" y="17921"/>
                  <a:pt x="535940" y="14746"/>
                  <a:pt x="506095" y="9666"/>
                </a:cubicBezTo>
                <a:cubicBezTo>
                  <a:pt x="476250" y="4586"/>
                  <a:pt x="462915" y="3316"/>
                  <a:pt x="434340" y="1411"/>
                </a:cubicBezTo>
                <a:cubicBezTo>
                  <a:pt x="405765" y="-494"/>
                  <a:pt x="391795" y="1411"/>
                  <a:pt x="363220" y="1411"/>
                </a:cubicBezTo>
                <a:cubicBezTo>
                  <a:pt x="334645" y="1411"/>
                  <a:pt x="320675" y="-1764"/>
                  <a:pt x="292100" y="1411"/>
                </a:cubicBezTo>
                <a:cubicBezTo>
                  <a:pt x="263525" y="4586"/>
                  <a:pt x="249555" y="9031"/>
                  <a:pt x="220980" y="17286"/>
                </a:cubicBezTo>
                <a:cubicBezTo>
                  <a:pt x="192405" y="25541"/>
                  <a:pt x="178435" y="31891"/>
                  <a:pt x="149860" y="41416"/>
                </a:cubicBezTo>
                <a:cubicBezTo>
                  <a:pt x="121285" y="50941"/>
                  <a:pt x="108585" y="45861"/>
                  <a:pt x="78740" y="64911"/>
                </a:cubicBezTo>
                <a:cubicBezTo>
                  <a:pt x="48895" y="83961"/>
                  <a:pt x="14605" y="122061"/>
                  <a:pt x="0" y="13603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3058795" y="3579495"/>
          <a:ext cx="160274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f(8)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任意多边形 4"/>
          <p:cNvSpPr/>
          <p:nvPr/>
        </p:nvSpPr>
        <p:spPr>
          <a:xfrm>
            <a:off x="4685030" y="3103245"/>
            <a:ext cx="939800" cy="1101725"/>
          </a:xfrm>
          <a:custGeom>
            <a:avLst/>
            <a:gdLst>
              <a:gd name="connisteX0" fmla="*/ 31115 w 959132"/>
              <a:gd name="connsiteY0" fmla="*/ 1116471 h 1117035"/>
              <a:gd name="connisteX1" fmla="*/ 110490 w 959132"/>
              <a:gd name="connsiteY1" fmla="*/ 1116471 h 1117035"/>
              <a:gd name="connisteX2" fmla="*/ 220980 w 959132"/>
              <a:gd name="connsiteY2" fmla="*/ 1116471 h 1117035"/>
              <a:gd name="connisteX3" fmla="*/ 332105 w 959132"/>
              <a:gd name="connsiteY3" fmla="*/ 1108851 h 1117035"/>
              <a:gd name="connisteX4" fmla="*/ 426720 w 959132"/>
              <a:gd name="connsiteY4" fmla="*/ 1100596 h 1117035"/>
              <a:gd name="connisteX5" fmla="*/ 529590 w 959132"/>
              <a:gd name="connsiteY5" fmla="*/ 1084721 h 1117035"/>
              <a:gd name="connisteX6" fmla="*/ 616585 w 959132"/>
              <a:gd name="connsiteY6" fmla="*/ 1052971 h 1117035"/>
              <a:gd name="connisteX7" fmla="*/ 687705 w 959132"/>
              <a:gd name="connsiteY7" fmla="*/ 1029476 h 1117035"/>
              <a:gd name="connisteX8" fmla="*/ 766445 w 959132"/>
              <a:gd name="connsiteY8" fmla="*/ 974231 h 1117035"/>
              <a:gd name="connisteX9" fmla="*/ 853440 w 959132"/>
              <a:gd name="connsiteY9" fmla="*/ 903111 h 1117035"/>
              <a:gd name="connisteX10" fmla="*/ 916940 w 959132"/>
              <a:gd name="connsiteY10" fmla="*/ 816116 h 1117035"/>
              <a:gd name="connisteX11" fmla="*/ 940435 w 959132"/>
              <a:gd name="connsiteY11" fmla="*/ 744996 h 1117035"/>
              <a:gd name="connisteX12" fmla="*/ 956310 w 959132"/>
              <a:gd name="connsiteY12" fmla="*/ 673876 h 1117035"/>
              <a:gd name="connisteX13" fmla="*/ 956310 w 959132"/>
              <a:gd name="connsiteY13" fmla="*/ 586881 h 1117035"/>
              <a:gd name="connisteX14" fmla="*/ 956310 w 959132"/>
              <a:gd name="connsiteY14" fmla="*/ 499886 h 1117035"/>
              <a:gd name="connisteX15" fmla="*/ 956310 w 959132"/>
              <a:gd name="connsiteY15" fmla="*/ 420511 h 1117035"/>
              <a:gd name="connisteX16" fmla="*/ 956310 w 959132"/>
              <a:gd name="connsiteY16" fmla="*/ 333516 h 1117035"/>
              <a:gd name="connisteX17" fmla="*/ 924560 w 959132"/>
              <a:gd name="connsiteY17" fmla="*/ 246521 h 1117035"/>
              <a:gd name="connisteX18" fmla="*/ 877570 w 959132"/>
              <a:gd name="connsiteY18" fmla="*/ 175401 h 1117035"/>
              <a:gd name="connisteX19" fmla="*/ 806450 w 959132"/>
              <a:gd name="connsiteY19" fmla="*/ 120156 h 1117035"/>
              <a:gd name="connisteX20" fmla="*/ 735330 w 959132"/>
              <a:gd name="connsiteY20" fmla="*/ 80786 h 1117035"/>
              <a:gd name="connisteX21" fmla="*/ 664210 w 959132"/>
              <a:gd name="connsiteY21" fmla="*/ 49036 h 1117035"/>
              <a:gd name="connisteX22" fmla="*/ 584835 w 959132"/>
              <a:gd name="connsiteY22" fmla="*/ 25541 h 1117035"/>
              <a:gd name="connisteX23" fmla="*/ 506095 w 959132"/>
              <a:gd name="connsiteY23" fmla="*/ 9666 h 1117035"/>
              <a:gd name="connisteX24" fmla="*/ 434340 w 959132"/>
              <a:gd name="connsiteY24" fmla="*/ 1411 h 1117035"/>
              <a:gd name="connisteX25" fmla="*/ 363220 w 959132"/>
              <a:gd name="connsiteY25" fmla="*/ 1411 h 1117035"/>
              <a:gd name="connisteX26" fmla="*/ 292100 w 959132"/>
              <a:gd name="connsiteY26" fmla="*/ 1411 h 1117035"/>
              <a:gd name="connisteX27" fmla="*/ 220980 w 959132"/>
              <a:gd name="connsiteY27" fmla="*/ 17286 h 1117035"/>
              <a:gd name="connisteX28" fmla="*/ 149860 w 959132"/>
              <a:gd name="connsiteY28" fmla="*/ 41416 h 1117035"/>
              <a:gd name="connisteX29" fmla="*/ 78740 w 959132"/>
              <a:gd name="connsiteY29" fmla="*/ 64911 h 1117035"/>
              <a:gd name="connisteX30" fmla="*/ 0 w 959132"/>
              <a:gd name="connsiteY30" fmla="*/ 136031 h 1117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</a:cxnLst>
            <a:rect l="l" t="t" r="r" b="b"/>
            <a:pathLst>
              <a:path w="959132" h="1117036">
                <a:moveTo>
                  <a:pt x="31115" y="1116471"/>
                </a:moveTo>
                <a:cubicBezTo>
                  <a:pt x="45085" y="1116471"/>
                  <a:pt x="72390" y="1116471"/>
                  <a:pt x="110490" y="1116471"/>
                </a:cubicBezTo>
                <a:cubicBezTo>
                  <a:pt x="148590" y="1116471"/>
                  <a:pt x="176530" y="1117741"/>
                  <a:pt x="220980" y="1116471"/>
                </a:cubicBezTo>
                <a:cubicBezTo>
                  <a:pt x="265430" y="1115201"/>
                  <a:pt x="290830" y="1112026"/>
                  <a:pt x="332105" y="1108851"/>
                </a:cubicBezTo>
                <a:cubicBezTo>
                  <a:pt x="373380" y="1105676"/>
                  <a:pt x="387350" y="1105676"/>
                  <a:pt x="426720" y="1100596"/>
                </a:cubicBezTo>
                <a:cubicBezTo>
                  <a:pt x="466090" y="1095516"/>
                  <a:pt x="491490" y="1094246"/>
                  <a:pt x="529590" y="1084721"/>
                </a:cubicBezTo>
                <a:cubicBezTo>
                  <a:pt x="567690" y="1075196"/>
                  <a:pt x="584835" y="1063766"/>
                  <a:pt x="616585" y="1052971"/>
                </a:cubicBezTo>
                <a:cubicBezTo>
                  <a:pt x="648335" y="1042176"/>
                  <a:pt x="657860" y="1045351"/>
                  <a:pt x="687705" y="1029476"/>
                </a:cubicBezTo>
                <a:cubicBezTo>
                  <a:pt x="717550" y="1013601"/>
                  <a:pt x="733425" y="999631"/>
                  <a:pt x="766445" y="974231"/>
                </a:cubicBezTo>
                <a:cubicBezTo>
                  <a:pt x="799465" y="948831"/>
                  <a:pt x="823595" y="934861"/>
                  <a:pt x="853440" y="903111"/>
                </a:cubicBezTo>
                <a:cubicBezTo>
                  <a:pt x="883285" y="871361"/>
                  <a:pt x="899795" y="847866"/>
                  <a:pt x="916940" y="816116"/>
                </a:cubicBezTo>
                <a:cubicBezTo>
                  <a:pt x="934085" y="784366"/>
                  <a:pt x="932815" y="773571"/>
                  <a:pt x="940435" y="744996"/>
                </a:cubicBezTo>
                <a:cubicBezTo>
                  <a:pt x="948055" y="716421"/>
                  <a:pt x="953135" y="705626"/>
                  <a:pt x="956310" y="673876"/>
                </a:cubicBezTo>
                <a:cubicBezTo>
                  <a:pt x="959485" y="642126"/>
                  <a:pt x="956310" y="621806"/>
                  <a:pt x="956310" y="586881"/>
                </a:cubicBezTo>
                <a:cubicBezTo>
                  <a:pt x="956310" y="551956"/>
                  <a:pt x="956310" y="532906"/>
                  <a:pt x="956310" y="499886"/>
                </a:cubicBezTo>
                <a:cubicBezTo>
                  <a:pt x="956310" y="466866"/>
                  <a:pt x="956310" y="453531"/>
                  <a:pt x="956310" y="420511"/>
                </a:cubicBezTo>
                <a:cubicBezTo>
                  <a:pt x="956310" y="387491"/>
                  <a:pt x="962660" y="368441"/>
                  <a:pt x="956310" y="333516"/>
                </a:cubicBezTo>
                <a:cubicBezTo>
                  <a:pt x="949960" y="298591"/>
                  <a:pt x="940435" y="278271"/>
                  <a:pt x="924560" y="246521"/>
                </a:cubicBezTo>
                <a:cubicBezTo>
                  <a:pt x="908685" y="214771"/>
                  <a:pt x="901065" y="200801"/>
                  <a:pt x="877570" y="175401"/>
                </a:cubicBezTo>
                <a:cubicBezTo>
                  <a:pt x="854075" y="150001"/>
                  <a:pt x="835025" y="139206"/>
                  <a:pt x="806450" y="120156"/>
                </a:cubicBezTo>
                <a:cubicBezTo>
                  <a:pt x="777875" y="101106"/>
                  <a:pt x="763905" y="94756"/>
                  <a:pt x="735330" y="80786"/>
                </a:cubicBezTo>
                <a:cubicBezTo>
                  <a:pt x="706755" y="66816"/>
                  <a:pt x="694055" y="59831"/>
                  <a:pt x="664210" y="49036"/>
                </a:cubicBezTo>
                <a:cubicBezTo>
                  <a:pt x="634365" y="38241"/>
                  <a:pt x="616585" y="33161"/>
                  <a:pt x="584835" y="25541"/>
                </a:cubicBezTo>
                <a:cubicBezTo>
                  <a:pt x="553085" y="17921"/>
                  <a:pt x="535940" y="14746"/>
                  <a:pt x="506095" y="9666"/>
                </a:cubicBezTo>
                <a:cubicBezTo>
                  <a:pt x="476250" y="4586"/>
                  <a:pt x="462915" y="3316"/>
                  <a:pt x="434340" y="1411"/>
                </a:cubicBezTo>
                <a:cubicBezTo>
                  <a:pt x="405765" y="-494"/>
                  <a:pt x="391795" y="1411"/>
                  <a:pt x="363220" y="1411"/>
                </a:cubicBezTo>
                <a:cubicBezTo>
                  <a:pt x="334645" y="1411"/>
                  <a:pt x="320675" y="-1764"/>
                  <a:pt x="292100" y="1411"/>
                </a:cubicBezTo>
                <a:cubicBezTo>
                  <a:pt x="263525" y="4586"/>
                  <a:pt x="249555" y="9031"/>
                  <a:pt x="220980" y="17286"/>
                </a:cubicBezTo>
                <a:cubicBezTo>
                  <a:pt x="192405" y="25541"/>
                  <a:pt x="178435" y="31891"/>
                  <a:pt x="149860" y="41416"/>
                </a:cubicBezTo>
                <a:cubicBezTo>
                  <a:pt x="121285" y="50941"/>
                  <a:pt x="108585" y="45861"/>
                  <a:pt x="78740" y="64911"/>
                </a:cubicBezTo>
                <a:cubicBezTo>
                  <a:pt x="48895" y="83961"/>
                  <a:pt x="14605" y="122061"/>
                  <a:pt x="0" y="13603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912225" y="764540"/>
          <a:ext cx="1592580" cy="294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/>
              </a:tblGrid>
              <a:tr h="746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f(10)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864350" y="764540"/>
          <a:ext cx="100012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曲线连接符 7"/>
          <p:cNvCxnSpPr/>
          <p:nvPr/>
        </p:nvCxnSpPr>
        <p:spPr>
          <a:xfrm>
            <a:off x="7867015" y="920750"/>
            <a:ext cx="1035685" cy="316230"/>
          </a:xfrm>
          <a:prstGeom prst="curved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endCxn id="15" idx="1"/>
          </p:cNvCxnSpPr>
          <p:nvPr/>
        </p:nvCxnSpPr>
        <p:spPr>
          <a:xfrm rot="5400000" flipV="1">
            <a:off x="6308725" y="2884805"/>
            <a:ext cx="4148455" cy="10407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56655" y="793750"/>
            <a:ext cx="624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d[1]</a:t>
            </a:r>
            <a:endParaRPr lang="en-US" altLang="zh-CN"/>
          </a:p>
          <a:p>
            <a:r>
              <a:rPr lang="en-US" altLang="zh-CN"/>
              <a:t>d[2]</a:t>
            </a:r>
            <a:endParaRPr lang="en-US" altLang="zh-CN"/>
          </a:p>
        </p:txBody>
      </p:sp>
      <p:graphicFrame>
        <p:nvGraphicFramePr>
          <p:cNvPr id="11" name="表格 10"/>
          <p:cNvGraphicFramePr/>
          <p:nvPr/>
        </p:nvGraphicFramePr>
        <p:xfrm>
          <a:off x="8902700" y="2607945"/>
          <a:ext cx="161163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/>
              </a:tblGrid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f(9)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任意多边形 11"/>
          <p:cNvSpPr/>
          <p:nvPr/>
        </p:nvSpPr>
        <p:spPr>
          <a:xfrm>
            <a:off x="10504805" y="2104390"/>
            <a:ext cx="939800" cy="1101725"/>
          </a:xfrm>
          <a:custGeom>
            <a:avLst/>
            <a:gdLst>
              <a:gd name="connisteX0" fmla="*/ 31115 w 959132"/>
              <a:gd name="connsiteY0" fmla="*/ 1116471 h 1117035"/>
              <a:gd name="connisteX1" fmla="*/ 110490 w 959132"/>
              <a:gd name="connsiteY1" fmla="*/ 1116471 h 1117035"/>
              <a:gd name="connisteX2" fmla="*/ 220980 w 959132"/>
              <a:gd name="connsiteY2" fmla="*/ 1116471 h 1117035"/>
              <a:gd name="connisteX3" fmla="*/ 332105 w 959132"/>
              <a:gd name="connsiteY3" fmla="*/ 1108851 h 1117035"/>
              <a:gd name="connisteX4" fmla="*/ 426720 w 959132"/>
              <a:gd name="connsiteY4" fmla="*/ 1100596 h 1117035"/>
              <a:gd name="connisteX5" fmla="*/ 529590 w 959132"/>
              <a:gd name="connsiteY5" fmla="*/ 1084721 h 1117035"/>
              <a:gd name="connisteX6" fmla="*/ 616585 w 959132"/>
              <a:gd name="connsiteY6" fmla="*/ 1052971 h 1117035"/>
              <a:gd name="connisteX7" fmla="*/ 687705 w 959132"/>
              <a:gd name="connsiteY7" fmla="*/ 1029476 h 1117035"/>
              <a:gd name="connisteX8" fmla="*/ 766445 w 959132"/>
              <a:gd name="connsiteY8" fmla="*/ 974231 h 1117035"/>
              <a:gd name="connisteX9" fmla="*/ 853440 w 959132"/>
              <a:gd name="connsiteY9" fmla="*/ 903111 h 1117035"/>
              <a:gd name="connisteX10" fmla="*/ 916940 w 959132"/>
              <a:gd name="connsiteY10" fmla="*/ 816116 h 1117035"/>
              <a:gd name="connisteX11" fmla="*/ 940435 w 959132"/>
              <a:gd name="connsiteY11" fmla="*/ 744996 h 1117035"/>
              <a:gd name="connisteX12" fmla="*/ 956310 w 959132"/>
              <a:gd name="connsiteY12" fmla="*/ 673876 h 1117035"/>
              <a:gd name="connisteX13" fmla="*/ 956310 w 959132"/>
              <a:gd name="connsiteY13" fmla="*/ 586881 h 1117035"/>
              <a:gd name="connisteX14" fmla="*/ 956310 w 959132"/>
              <a:gd name="connsiteY14" fmla="*/ 499886 h 1117035"/>
              <a:gd name="connisteX15" fmla="*/ 956310 w 959132"/>
              <a:gd name="connsiteY15" fmla="*/ 420511 h 1117035"/>
              <a:gd name="connisteX16" fmla="*/ 956310 w 959132"/>
              <a:gd name="connsiteY16" fmla="*/ 333516 h 1117035"/>
              <a:gd name="connisteX17" fmla="*/ 924560 w 959132"/>
              <a:gd name="connsiteY17" fmla="*/ 246521 h 1117035"/>
              <a:gd name="connisteX18" fmla="*/ 877570 w 959132"/>
              <a:gd name="connsiteY18" fmla="*/ 175401 h 1117035"/>
              <a:gd name="connisteX19" fmla="*/ 806450 w 959132"/>
              <a:gd name="connsiteY19" fmla="*/ 120156 h 1117035"/>
              <a:gd name="connisteX20" fmla="*/ 735330 w 959132"/>
              <a:gd name="connsiteY20" fmla="*/ 80786 h 1117035"/>
              <a:gd name="connisteX21" fmla="*/ 664210 w 959132"/>
              <a:gd name="connsiteY21" fmla="*/ 49036 h 1117035"/>
              <a:gd name="connisteX22" fmla="*/ 584835 w 959132"/>
              <a:gd name="connsiteY22" fmla="*/ 25541 h 1117035"/>
              <a:gd name="connisteX23" fmla="*/ 506095 w 959132"/>
              <a:gd name="connsiteY23" fmla="*/ 9666 h 1117035"/>
              <a:gd name="connisteX24" fmla="*/ 434340 w 959132"/>
              <a:gd name="connsiteY24" fmla="*/ 1411 h 1117035"/>
              <a:gd name="connisteX25" fmla="*/ 363220 w 959132"/>
              <a:gd name="connsiteY25" fmla="*/ 1411 h 1117035"/>
              <a:gd name="connisteX26" fmla="*/ 292100 w 959132"/>
              <a:gd name="connsiteY26" fmla="*/ 1411 h 1117035"/>
              <a:gd name="connisteX27" fmla="*/ 220980 w 959132"/>
              <a:gd name="connsiteY27" fmla="*/ 17286 h 1117035"/>
              <a:gd name="connisteX28" fmla="*/ 149860 w 959132"/>
              <a:gd name="connsiteY28" fmla="*/ 41416 h 1117035"/>
              <a:gd name="connisteX29" fmla="*/ 78740 w 959132"/>
              <a:gd name="connsiteY29" fmla="*/ 64911 h 1117035"/>
              <a:gd name="connisteX30" fmla="*/ 0 w 959132"/>
              <a:gd name="connsiteY30" fmla="*/ 136031 h 1117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</a:cxnLst>
            <a:rect l="l" t="t" r="r" b="b"/>
            <a:pathLst>
              <a:path w="959132" h="1117036">
                <a:moveTo>
                  <a:pt x="31115" y="1116471"/>
                </a:moveTo>
                <a:cubicBezTo>
                  <a:pt x="45085" y="1116471"/>
                  <a:pt x="72390" y="1116471"/>
                  <a:pt x="110490" y="1116471"/>
                </a:cubicBezTo>
                <a:cubicBezTo>
                  <a:pt x="148590" y="1116471"/>
                  <a:pt x="176530" y="1117741"/>
                  <a:pt x="220980" y="1116471"/>
                </a:cubicBezTo>
                <a:cubicBezTo>
                  <a:pt x="265430" y="1115201"/>
                  <a:pt x="290830" y="1112026"/>
                  <a:pt x="332105" y="1108851"/>
                </a:cubicBezTo>
                <a:cubicBezTo>
                  <a:pt x="373380" y="1105676"/>
                  <a:pt x="387350" y="1105676"/>
                  <a:pt x="426720" y="1100596"/>
                </a:cubicBezTo>
                <a:cubicBezTo>
                  <a:pt x="466090" y="1095516"/>
                  <a:pt x="491490" y="1094246"/>
                  <a:pt x="529590" y="1084721"/>
                </a:cubicBezTo>
                <a:cubicBezTo>
                  <a:pt x="567690" y="1075196"/>
                  <a:pt x="584835" y="1063766"/>
                  <a:pt x="616585" y="1052971"/>
                </a:cubicBezTo>
                <a:cubicBezTo>
                  <a:pt x="648335" y="1042176"/>
                  <a:pt x="657860" y="1045351"/>
                  <a:pt x="687705" y="1029476"/>
                </a:cubicBezTo>
                <a:cubicBezTo>
                  <a:pt x="717550" y="1013601"/>
                  <a:pt x="733425" y="999631"/>
                  <a:pt x="766445" y="974231"/>
                </a:cubicBezTo>
                <a:cubicBezTo>
                  <a:pt x="799465" y="948831"/>
                  <a:pt x="823595" y="934861"/>
                  <a:pt x="853440" y="903111"/>
                </a:cubicBezTo>
                <a:cubicBezTo>
                  <a:pt x="883285" y="871361"/>
                  <a:pt x="899795" y="847866"/>
                  <a:pt x="916940" y="816116"/>
                </a:cubicBezTo>
                <a:cubicBezTo>
                  <a:pt x="934085" y="784366"/>
                  <a:pt x="932815" y="773571"/>
                  <a:pt x="940435" y="744996"/>
                </a:cubicBezTo>
                <a:cubicBezTo>
                  <a:pt x="948055" y="716421"/>
                  <a:pt x="953135" y="705626"/>
                  <a:pt x="956310" y="673876"/>
                </a:cubicBezTo>
                <a:cubicBezTo>
                  <a:pt x="959485" y="642126"/>
                  <a:pt x="956310" y="621806"/>
                  <a:pt x="956310" y="586881"/>
                </a:cubicBezTo>
                <a:cubicBezTo>
                  <a:pt x="956310" y="551956"/>
                  <a:pt x="956310" y="532906"/>
                  <a:pt x="956310" y="499886"/>
                </a:cubicBezTo>
                <a:cubicBezTo>
                  <a:pt x="956310" y="466866"/>
                  <a:pt x="956310" y="453531"/>
                  <a:pt x="956310" y="420511"/>
                </a:cubicBezTo>
                <a:cubicBezTo>
                  <a:pt x="956310" y="387491"/>
                  <a:pt x="962660" y="368441"/>
                  <a:pt x="956310" y="333516"/>
                </a:cubicBezTo>
                <a:cubicBezTo>
                  <a:pt x="949960" y="298591"/>
                  <a:pt x="940435" y="278271"/>
                  <a:pt x="924560" y="246521"/>
                </a:cubicBezTo>
                <a:cubicBezTo>
                  <a:pt x="908685" y="214771"/>
                  <a:pt x="901065" y="200801"/>
                  <a:pt x="877570" y="175401"/>
                </a:cubicBezTo>
                <a:cubicBezTo>
                  <a:pt x="854075" y="150001"/>
                  <a:pt x="835025" y="139206"/>
                  <a:pt x="806450" y="120156"/>
                </a:cubicBezTo>
                <a:cubicBezTo>
                  <a:pt x="777875" y="101106"/>
                  <a:pt x="763905" y="94756"/>
                  <a:pt x="735330" y="80786"/>
                </a:cubicBezTo>
                <a:cubicBezTo>
                  <a:pt x="706755" y="66816"/>
                  <a:pt x="694055" y="59831"/>
                  <a:pt x="664210" y="49036"/>
                </a:cubicBezTo>
                <a:cubicBezTo>
                  <a:pt x="634365" y="38241"/>
                  <a:pt x="616585" y="33161"/>
                  <a:pt x="584835" y="25541"/>
                </a:cubicBezTo>
                <a:cubicBezTo>
                  <a:pt x="553085" y="17921"/>
                  <a:pt x="535940" y="14746"/>
                  <a:pt x="506095" y="9666"/>
                </a:cubicBezTo>
                <a:cubicBezTo>
                  <a:pt x="476250" y="4586"/>
                  <a:pt x="462915" y="3316"/>
                  <a:pt x="434340" y="1411"/>
                </a:cubicBezTo>
                <a:cubicBezTo>
                  <a:pt x="405765" y="-494"/>
                  <a:pt x="391795" y="1411"/>
                  <a:pt x="363220" y="1411"/>
                </a:cubicBezTo>
                <a:cubicBezTo>
                  <a:pt x="334645" y="1411"/>
                  <a:pt x="320675" y="-1764"/>
                  <a:pt x="292100" y="1411"/>
                </a:cubicBezTo>
                <a:cubicBezTo>
                  <a:pt x="263525" y="4586"/>
                  <a:pt x="249555" y="9031"/>
                  <a:pt x="220980" y="17286"/>
                </a:cubicBezTo>
                <a:cubicBezTo>
                  <a:pt x="192405" y="25541"/>
                  <a:pt x="178435" y="31891"/>
                  <a:pt x="149860" y="41416"/>
                </a:cubicBezTo>
                <a:cubicBezTo>
                  <a:pt x="121285" y="50941"/>
                  <a:pt x="108585" y="45861"/>
                  <a:pt x="78740" y="64911"/>
                </a:cubicBezTo>
                <a:cubicBezTo>
                  <a:pt x="48895" y="83961"/>
                  <a:pt x="14605" y="122061"/>
                  <a:pt x="0" y="13603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/>
        </p:nvGraphicFramePr>
        <p:xfrm>
          <a:off x="8902700" y="3735705"/>
          <a:ext cx="160274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f(8)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10528935" y="3259455"/>
            <a:ext cx="939800" cy="1101725"/>
          </a:xfrm>
          <a:custGeom>
            <a:avLst/>
            <a:gdLst>
              <a:gd name="connisteX0" fmla="*/ 31115 w 959132"/>
              <a:gd name="connsiteY0" fmla="*/ 1116471 h 1117035"/>
              <a:gd name="connisteX1" fmla="*/ 110490 w 959132"/>
              <a:gd name="connsiteY1" fmla="*/ 1116471 h 1117035"/>
              <a:gd name="connisteX2" fmla="*/ 220980 w 959132"/>
              <a:gd name="connsiteY2" fmla="*/ 1116471 h 1117035"/>
              <a:gd name="connisteX3" fmla="*/ 332105 w 959132"/>
              <a:gd name="connsiteY3" fmla="*/ 1108851 h 1117035"/>
              <a:gd name="connisteX4" fmla="*/ 426720 w 959132"/>
              <a:gd name="connsiteY4" fmla="*/ 1100596 h 1117035"/>
              <a:gd name="connisteX5" fmla="*/ 529590 w 959132"/>
              <a:gd name="connsiteY5" fmla="*/ 1084721 h 1117035"/>
              <a:gd name="connisteX6" fmla="*/ 616585 w 959132"/>
              <a:gd name="connsiteY6" fmla="*/ 1052971 h 1117035"/>
              <a:gd name="connisteX7" fmla="*/ 687705 w 959132"/>
              <a:gd name="connsiteY7" fmla="*/ 1029476 h 1117035"/>
              <a:gd name="connisteX8" fmla="*/ 766445 w 959132"/>
              <a:gd name="connsiteY8" fmla="*/ 974231 h 1117035"/>
              <a:gd name="connisteX9" fmla="*/ 853440 w 959132"/>
              <a:gd name="connsiteY9" fmla="*/ 903111 h 1117035"/>
              <a:gd name="connisteX10" fmla="*/ 916940 w 959132"/>
              <a:gd name="connsiteY10" fmla="*/ 816116 h 1117035"/>
              <a:gd name="connisteX11" fmla="*/ 940435 w 959132"/>
              <a:gd name="connsiteY11" fmla="*/ 744996 h 1117035"/>
              <a:gd name="connisteX12" fmla="*/ 956310 w 959132"/>
              <a:gd name="connsiteY12" fmla="*/ 673876 h 1117035"/>
              <a:gd name="connisteX13" fmla="*/ 956310 w 959132"/>
              <a:gd name="connsiteY13" fmla="*/ 586881 h 1117035"/>
              <a:gd name="connisteX14" fmla="*/ 956310 w 959132"/>
              <a:gd name="connsiteY14" fmla="*/ 499886 h 1117035"/>
              <a:gd name="connisteX15" fmla="*/ 956310 w 959132"/>
              <a:gd name="connsiteY15" fmla="*/ 420511 h 1117035"/>
              <a:gd name="connisteX16" fmla="*/ 956310 w 959132"/>
              <a:gd name="connsiteY16" fmla="*/ 333516 h 1117035"/>
              <a:gd name="connisteX17" fmla="*/ 924560 w 959132"/>
              <a:gd name="connsiteY17" fmla="*/ 246521 h 1117035"/>
              <a:gd name="connisteX18" fmla="*/ 877570 w 959132"/>
              <a:gd name="connsiteY18" fmla="*/ 175401 h 1117035"/>
              <a:gd name="connisteX19" fmla="*/ 806450 w 959132"/>
              <a:gd name="connsiteY19" fmla="*/ 120156 h 1117035"/>
              <a:gd name="connisteX20" fmla="*/ 735330 w 959132"/>
              <a:gd name="connsiteY20" fmla="*/ 80786 h 1117035"/>
              <a:gd name="connisteX21" fmla="*/ 664210 w 959132"/>
              <a:gd name="connsiteY21" fmla="*/ 49036 h 1117035"/>
              <a:gd name="connisteX22" fmla="*/ 584835 w 959132"/>
              <a:gd name="connsiteY22" fmla="*/ 25541 h 1117035"/>
              <a:gd name="connisteX23" fmla="*/ 506095 w 959132"/>
              <a:gd name="connsiteY23" fmla="*/ 9666 h 1117035"/>
              <a:gd name="connisteX24" fmla="*/ 434340 w 959132"/>
              <a:gd name="connsiteY24" fmla="*/ 1411 h 1117035"/>
              <a:gd name="connisteX25" fmla="*/ 363220 w 959132"/>
              <a:gd name="connsiteY25" fmla="*/ 1411 h 1117035"/>
              <a:gd name="connisteX26" fmla="*/ 292100 w 959132"/>
              <a:gd name="connsiteY26" fmla="*/ 1411 h 1117035"/>
              <a:gd name="connisteX27" fmla="*/ 220980 w 959132"/>
              <a:gd name="connsiteY27" fmla="*/ 17286 h 1117035"/>
              <a:gd name="connisteX28" fmla="*/ 149860 w 959132"/>
              <a:gd name="connsiteY28" fmla="*/ 41416 h 1117035"/>
              <a:gd name="connisteX29" fmla="*/ 78740 w 959132"/>
              <a:gd name="connsiteY29" fmla="*/ 64911 h 1117035"/>
              <a:gd name="connisteX30" fmla="*/ 0 w 959132"/>
              <a:gd name="connsiteY30" fmla="*/ 136031 h 1117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</a:cxnLst>
            <a:rect l="l" t="t" r="r" b="b"/>
            <a:pathLst>
              <a:path w="959132" h="1117036">
                <a:moveTo>
                  <a:pt x="31115" y="1116471"/>
                </a:moveTo>
                <a:cubicBezTo>
                  <a:pt x="45085" y="1116471"/>
                  <a:pt x="72390" y="1116471"/>
                  <a:pt x="110490" y="1116471"/>
                </a:cubicBezTo>
                <a:cubicBezTo>
                  <a:pt x="148590" y="1116471"/>
                  <a:pt x="176530" y="1117741"/>
                  <a:pt x="220980" y="1116471"/>
                </a:cubicBezTo>
                <a:cubicBezTo>
                  <a:pt x="265430" y="1115201"/>
                  <a:pt x="290830" y="1112026"/>
                  <a:pt x="332105" y="1108851"/>
                </a:cubicBezTo>
                <a:cubicBezTo>
                  <a:pt x="373380" y="1105676"/>
                  <a:pt x="387350" y="1105676"/>
                  <a:pt x="426720" y="1100596"/>
                </a:cubicBezTo>
                <a:cubicBezTo>
                  <a:pt x="466090" y="1095516"/>
                  <a:pt x="491490" y="1094246"/>
                  <a:pt x="529590" y="1084721"/>
                </a:cubicBezTo>
                <a:cubicBezTo>
                  <a:pt x="567690" y="1075196"/>
                  <a:pt x="584835" y="1063766"/>
                  <a:pt x="616585" y="1052971"/>
                </a:cubicBezTo>
                <a:cubicBezTo>
                  <a:pt x="648335" y="1042176"/>
                  <a:pt x="657860" y="1045351"/>
                  <a:pt x="687705" y="1029476"/>
                </a:cubicBezTo>
                <a:cubicBezTo>
                  <a:pt x="717550" y="1013601"/>
                  <a:pt x="733425" y="999631"/>
                  <a:pt x="766445" y="974231"/>
                </a:cubicBezTo>
                <a:cubicBezTo>
                  <a:pt x="799465" y="948831"/>
                  <a:pt x="823595" y="934861"/>
                  <a:pt x="853440" y="903111"/>
                </a:cubicBezTo>
                <a:cubicBezTo>
                  <a:pt x="883285" y="871361"/>
                  <a:pt x="899795" y="847866"/>
                  <a:pt x="916940" y="816116"/>
                </a:cubicBezTo>
                <a:cubicBezTo>
                  <a:pt x="934085" y="784366"/>
                  <a:pt x="932815" y="773571"/>
                  <a:pt x="940435" y="744996"/>
                </a:cubicBezTo>
                <a:cubicBezTo>
                  <a:pt x="948055" y="716421"/>
                  <a:pt x="953135" y="705626"/>
                  <a:pt x="956310" y="673876"/>
                </a:cubicBezTo>
                <a:cubicBezTo>
                  <a:pt x="959485" y="642126"/>
                  <a:pt x="956310" y="621806"/>
                  <a:pt x="956310" y="586881"/>
                </a:cubicBezTo>
                <a:cubicBezTo>
                  <a:pt x="956310" y="551956"/>
                  <a:pt x="956310" y="532906"/>
                  <a:pt x="956310" y="499886"/>
                </a:cubicBezTo>
                <a:cubicBezTo>
                  <a:pt x="956310" y="466866"/>
                  <a:pt x="956310" y="453531"/>
                  <a:pt x="956310" y="420511"/>
                </a:cubicBezTo>
                <a:cubicBezTo>
                  <a:pt x="956310" y="387491"/>
                  <a:pt x="962660" y="368441"/>
                  <a:pt x="956310" y="333516"/>
                </a:cubicBezTo>
                <a:cubicBezTo>
                  <a:pt x="949960" y="298591"/>
                  <a:pt x="940435" y="278271"/>
                  <a:pt x="924560" y="246521"/>
                </a:cubicBezTo>
                <a:cubicBezTo>
                  <a:pt x="908685" y="214771"/>
                  <a:pt x="901065" y="200801"/>
                  <a:pt x="877570" y="175401"/>
                </a:cubicBezTo>
                <a:cubicBezTo>
                  <a:pt x="854075" y="150001"/>
                  <a:pt x="835025" y="139206"/>
                  <a:pt x="806450" y="120156"/>
                </a:cubicBezTo>
                <a:cubicBezTo>
                  <a:pt x="777875" y="101106"/>
                  <a:pt x="763905" y="94756"/>
                  <a:pt x="735330" y="80786"/>
                </a:cubicBezTo>
                <a:cubicBezTo>
                  <a:pt x="706755" y="66816"/>
                  <a:pt x="694055" y="59831"/>
                  <a:pt x="664210" y="49036"/>
                </a:cubicBezTo>
                <a:cubicBezTo>
                  <a:pt x="634365" y="38241"/>
                  <a:pt x="616585" y="33161"/>
                  <a:pt x="584835" y="25541"/>
                </a:cubicBezTo>
                <a:cubicBezTo>
                  <a:pt x="553085" y="17921"/>
                  <a:pt x="535940" y="14746"/>
                  <a:pt x="506095" y="9666"/>
                </a:cubicBezTo>
                <a:cubicBezTo>
                  <a:pt x="476250" y="4586"/>
                  <a:pt x="462915" y="3316"/>
                  <a:pt x="434340" y="1411"/>
                </a:cubicBezTo>
                <a:cubicBezTo>
                  <a:pt x="405765" y="-494"/>
                  <a:pt x="391795" y="1411"/>
                  <a:pt x="363220" y="1411"/>
                </a:cubicBezTo>
                <a:cubicBezTo>
                  <a:pt x="334645" y="1411"/>
                  <a:pt x="320675" y="-1764"/>
                  <a:pt x="292100" y="1411"/>
                </a:cubicBezTo>
                <a:cubicBezTo>
                  <a:pt x="263525" y="4586"/>
                  <a:pt x="249555" y="9031"/>
                  <a:pt x="220980" y="17286"/>
                </a:cubicBezTo>
                <a:cubicBezTo>
                  <a:pt x="192405" y="25541"/>
                  <a:pt x="178435" y="31891"/>
                  <a:pt x="149860" y="41416"/>
                </a:cubicBezTo>
                <a:cubicBezTo>
                  <a:pt x="121285" y="50941"/>
                  <a:pt x="108585" y="45861"/>
                  <a:pt x="78740" y="64911"/>
                </a:cubicBezTo>
                <a:cubicBezTo>
                  <a:pt x="48895" y="83961"/>
                  <a:pt x="14605" y="122061"/>
                  <a:pt x="0" y="13603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8903335" y="4908550"/>
          <a:ext cx="160147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4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f(8)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保存的</a:t>
                      </a:r>
                      <a:r>
                        <a:rPr lang="en-US" altLang="zh-CN"/>
                        <a:t>d[2]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任意多边形 17"/>
          <p:cNvSpPr/>
          <p:nvPr/>
        </p:nvSpPr>
        <p:spPr>
          <a:xfrm>
            <a:off x="10504805" y="4454525"/>
            <a:ext cx="939800" cy="1101725"/>
          </a:xfrm>
          <a:custGeom>
            <a:avLst/>
            <a:gdLst>
              <a:gd name="connisteX0" fmla="*/ 31115 w 959132"/>
              <a:gd name="connsiteY0" fmla="*/ 1116471 h 1117035"/>
              <a:gd name="connisteX1" fmla="*/ 110490 w 959132"/>
              <a:gd name="connsiteY1" fmla="*/ 1116471 h 1117035"/>
              <a:gd name="connisteX2" fmla="*/ 220980 w 959132"/>
              <a:gd name="connsiteY2" fmla="*/ 1116471 h 1117035"/>
              <a:gd name="connisteX3" fmla="*/ 332105 w 959132"/>
              <a:gd name="connsiteY3" fmla="*/ 1108851 h 1117035"/>
              <a:gd name="connisteX4" fmla="*/ 426720 w 959132"/>
              <a:gd name="connsiteY4" fmla="*/ 1100596 h 1117035"/>
              <a:gd name="connisteX5" fmla="*/ 529590 w 959132"/>
              <a:gd name="connsiteY5" fmla="*/ 1084721 h 1117035"/>
              <a:gd name="connisteX6" fmla="*/ 616585 w 959132"/>
              <a:gd name="connsiteY6" fmla="*/ 1052971 h 1117035"/>
              <a:gd name="connisteX7" fmla="*/ 687705 w 959132"/>
              <a:gd name="connsiteY7" fmla="*/ 1029476 h 1117035"/>
              <a:gd name="connisteX8" fmla="*/ 766445 w 959132"/>
              <a:gd name="connsiteY8" fmla="*/ 974231 h 1117035"/>
              <a:gd name="connisteX9" fmla="*/ 853440 w 959132"/>
              <a:gd name="connsiteY9" fmla="*/ 903111 h 1117035"/>
              <a:gd name="connisteX10" fmla="*/ 916940 w 959132"/>
              <a:gd name="connsiteY10" fmla="*/ 816116 h 1117035"/>
              <a:gd name="connisteX11" fmla="*/ 940435 w 959132"/>
              <a:gd name="connsiteY11" fmla="*/ 744996 h 1117035"/>
              <a:gd name="connisteX12" fmla="*/ 956310 w 959132"/>
              <a:gd name="connsiteY12" fmla="*/ 673876 h 1117035"/>
              <a:gd name="connisteX13" fmla="*/ 956310 w 959132"/>
              <a:gd name="connsiteY13" fmla="*/ 586881 h 1117035"/>
              <a:gd name="connisteX14" fmla="*/ 956310 w 959132"/>
              <a:gd name="connsiteY14" fmla="*/ 499886 h 1117035"/>
              <a:gd name="connisteX15" fmla="*/ 956310 w 959132"/>
              <a:gd name="connsiteY15" fmla="*/ 420511 h 1117035"/>
              <a:gd name="connisteX16" fmla="*/ 956310 w 959132"/>
              <a:gd name="connsiteY16" fmla="*/ 333516 h 1117035"/>
              <a:gd name="connisteX17" fmla="*/ 924560 w 959132"/>
              <a:gd name="connsiteY17" fmla="*/ 246521 h 1117035"/>
              <a:gd name="connisteX18" fmla="*/ 877570 w 959132"/>
              <a:gd name="connsiteY18" fmla="*/ 175401 h 1117035"/>
              <a:gd name="connisteX19" fmla="*/ 806450 w 959132"/>
              <a:gd name="connsiteY19" fmla="*/ 120156 h 1117035"/>
              <a:gd name="connisteX20" fmla="*/ 735330 w 959132"/>
              <a:gd name="connsiteY20" fmla="*/ 80786 h 1117035"/>
              <a:gd name="connisteX21" fmla="*/ 664210 w 959132"/>
              <a:gd name="connsiteY21" fmla="*/ 49036 h 1117035"/>
              <a:gd name="connisteX22" fmla="*/ 584835 w 959132"/>
              <a:gd name="connsiteY22" fmla="*/ 25541 h 1117035"/>
              <a:gd name="connisteX23" fmla="*/ 506095 w 959132"/>
              <a:gd name="connsiteY23" fmla="*/ 9666 h 1117035"/>
              <a:gd name="connisteX24" fmla="*/ 434340 w 959132"/>
              <a:gd name="connsiteY24" fmla="*/ 1411 h 1117035"/>
              <a:gd name="connisteX25" fmla="*/ 363220 w 959132"/>
              <a:gd name="connsiteY25" fmla="*/ 1411 h 1117035"/>
              <a:gd name="connisteX26" fmla="*/ 292100 w 959132"/>
              <a:gd name="connsiteY26" fmla="*/ 1411 h 1117035"/>
              <a:gd name="connisteX27" fmla="*/ 220980 w 959132"/>
              <a:gd name="connsiteY27" fmla="*/ 17286 h 1117035"/>
              <a:gd name="connisteX28" fmla="*/ 149860 w 959132"/>
              <a:gd name="connsiteY28" fmla="*/ 41416 h 1117035"/>
              <a:gd name="connisteX29" fmla="*/ 78740 w 959132"/>
              <a:gd name="connsiteY29" fmla="*/ 64911 h 1117035"/>
              <a:gd name="connisteX30" fmla="*/ 0 w 959132"/>
              <a:gd name="connsiteY30" fmla="*/ 136031 h 1117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</a:cxnLst>
            <a:rect l="l" t="t" r="r" b="b"/>
            <a:pathLst>
              <a:path w="959132" h="1117036">
                <a:moveTo>
                  <a:pt x="31115" y="1116471"/>
                </a:moveTo>
                <a:cubicBezTo>
                  <a:pt x="45085" y="1116471"/>
                  <a:pt x="72390" y="1116471"/>
                  <a:pt x="110490" y="1116471"/>
                </a:cubicBezTo>
                <a:cubicBezTo>
                  <a:pt x="148590" y="1116471"/>
                  <a:pt x="176530" y="1117741"/>
                  <a:pt x="220980" y="1116471"/>
                </a:cubicBezTo>
                <a:cubicBezTo>
                  <a:pt x="265430" y="1115201"/>
                  <a:pt x="290830" y="1112026"/>
                  <a:pt x="332105" y="1108851"/>
                </a:cubicBezTo>
                <a:cubicBezTo>
                  <a:pt x="373380" y="1105676"/>
                  <a:pt x="387350" y="1105676"/>
                  <a:pt x="426720" y="1100596"/>
                </a:cubicBezTo>
                <a:cubicBezTo>
                  <a:pt x="466090" y="1095516"/>
                  <a:pt x="491490" y="1094246"/>
                  <a:pt x="529590" y="1084721"/>
                </a:cubicBezTo>
                <a:cubicBezTo>
                  <a:pt x="567690" y="1075196"/>
                  <a:pt x="584835" y="1063766"/>
                  <a:pt x="616585" y="1052971"/>
                </a:cubicBezTo>
                <a:cubicBezTo>
                  <a:pt x="648335" y="1042176"/>
                  <a:pt x="657860" y="1045351"/>
                  <a:pt x="687705" y="1029476"/>
                </a:cubicBezTo>
                <a:cubicBezTo>
                  <a:pt x="717550" y="1013601"/>
                  <a:pt x="733425" y="999631"/>
                  <a:pt x="766445" y="974231"/>
                </a:cubicBezTo>
                <a:cubicBezTo>
                  <a:pt x="799465" y="948831"/>
                  <a:pt x="823595" y="934861"/>
                  <a:pt x="853440" y="903111"/>
                </a:cubicBezTo>
                <a:cubicBezTo>
                  <a:pt x="883285" y="871361"/>
                  <a:pt x="899795" y="847866"/>
                  <a:pt x="916940" y="816116"/>
                </a:cubicBezTo>
                <a:cubicBezTo>
                  <a:pt x="934085" y="784366"/>
                  <a:pt x="932815" y="773571"/>
                  <a:pt x="940435" y="744996"/>
                </a:cubicBezTo>
                <a:cubicBezTo>
                  <a:pt x="948055" y="716421"/>
                  <a:pt x="953135" y="705626"/>
                  <a:pt x="956310" y="673876"/>
                </a:cubicBezTo>
                <a:cubicBezTo>
                  <a:pt x="959485" y="642126"/>
                  <a:pt x="956310" y="621806"/>
                  <a:pt x="956310" y="586881"/>
                </a:cubicBezTo>
                <a:cubicBezTo>
                  <a:pt x="956310" y="551956"/>
                  <a:pt x="956310" y="532906"/>
                  <a:pt x="956310" y="499886"/>
                </a:cubicBezTo>
                <a:cubicBezTo>
                  <a:pt x="956310" y="466866"/>
                  <a:pt x="956310" y="453531"/>
                  <a:pt x="956310" y="420511"/>
                </a:cubicBezTo>
                <a:cubicBezTo>
                  <a:pt x="956310" y="387491"/>
                  <a:pt x="962660" y="368441"/>
                  <a:pt x="956310" y="333516"/>
                </a:cubicBezTo>
                <a:cubicBezTo>
                  <a:pt x="949960" y="298591"/>
                  <a:pt x="940435" y="278271"/>
                  <a:pt x="924560" y="246521"/>
                </a:cubicBezTo>
                <a:cubicBezTo>
                  <a:pt x="908685" y="214771"/>
                  <a:pt x="901065" y="200801"/>
                  <a:pt x="877570" y="175401"/>
                </a:cubicBezTo>
                <a:cubicBezTo>
                  <a:pt x="854075" y="150001"/>
                  <a:pt x="835025" y="139206"/>
                  <a:pt x="806450" y="120156"/>
                </a:cubicBezTo>
                <a:cubicBezTo>
                  <a:pt x="777875" y="101106"/>
                  <a:pt x="763905" y="94756"/>
                  <a:pt x="735330" y="80786"/>
                </a:cubicBezTo>
                <a:cubicBezTo>
                  <a:pt x="706755" y="66816"/>
                  <a:pt x="694055" y="59831"/>
                  <a:pt x="664210" y="49036"/>
                </a:cubicBezTo>
                <a:cubicBezTo>
                  <a:pt x="634365" y="38241"/>
                  <a:pt x="616585" y="33161"/>
                  <a:pt x="584835" y="25541"/>
                </a:cubicBezTo>
                <a:cubicBezTo>
                  <a:pt x="553085" y="17921"/>
                  <a:pt x="535940" y="14746"/>
                  <a:pt x="506095" y="9666"/>
                </a:cubicBezTo>
                <a:cubicBezTo>
                  <a:pt x="476250" y="4586"/>
                  <a:pt x="462915" y="3316"/>
                  <a:pt x="434340" y="1411"/>
                </a:cubicBezTo>
                <a:cubicBezTo>
                  <a:pt x="405765" y="-494"/>
                  <a:pt x="391795" y="1411"/>
                  <a:pt x="363220" y="1411"/>
                </a:cubicBezTo>
                <a:cubicBezTo>
                  <a:pt x="334645" y="1411"/>
                  <a:pt x="320675" y="-1764"/>
                  <a:pt x="292100" y="1411"/>
                </a:cubicBezTo>
                <a:cubicBezTo>
                  <a:pt x="263525" y="4586"/>
                  <a:pt x="249555" y="9031"/>
                  <a:pt x="220980" y="17286"/>
                </a:cubicBezTo>
                <a:cubicBezTo>
                  <a:pt x="192405" y="25541"/>
                  <a:pt x="178435" y="31891"/>
                  <a:pt x="149860" y="41416"/>
                </a:cubicBezTo>
                <a:cubicBezTo>
                  <a:pt x="121285" y="50941"/>
                  <a:pt x="108585" y="45861"/>
                  <a:pt x="78740" y="64911"/>
                </a:cubicBezTo>
                <a:cubicBezTo>
                  <a:pt x="48895" y="83961"/>
                  <a:pt x="14605" y="122061"/>
                  <a:pt x="0" y="13603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5" grpId="0" animBg="1"/>
      <p:bldP spid="10" grpId="0"/>
      <p:bldP spid="12" grpId="0" animBg="1"/>
      <p:bldP spid="14" grpId="0" animBg="1"/>
      <p:bldP spid="18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0fdb9e4-07a7-42be-a15d-80e4f243306c}"/>
  <p:tag name="TABLE_ENDDRAG_ORIGIN_RECT" val="283*90"/>
  <p:tag name="TABLE_ENDDRAG_RECT" val="14*342*283*9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演示</Application>
  <PresentationFormat>宽屏</PresentationFormat>
  <Paragraphs>121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华文楷体</vt:lpstr>
      <vt:lpstr>Tahoma</vt:lpstr>
      <vt:lpstr>Arial Unicode MS</vt:lpstr>
      <vt:lpstr>Calibri</vt:lpstr>
      <vt:lpstr>Office 主题​​</vt:lpstr>
      <vt:lpstr>习题15.9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000</cp:lastModifiedBy>
  <cp:revision>176</cp:revision>
  <dcterms:created xsi:type="dcterms:W3CDTF">2019-06-19T02:08:00Z</dcterms:created>
  <dcterms:modified xsi:type="dcterms:W3CDTF">2021-04-25T02:35:22Z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ECD7BA2E509D44E884E57F36162E5CCC</vt:lpwstr>
  </property>
</Properties>
</file>