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469" r:id="rId3"/>
    <p:sldId id="470" r:id="rId4"/>
    <p:sldId id="474" r:id="rId5"/>
    <p:sldId id="471" r:id="rId6"/>
    <p:sldId id="472" r:id="rId7"/>
    <p:sldId id="475" r:id="rId8"/>
    <p:sldId id="4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46DCA-7BC9-4071-A8FA-350475952206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9A1D0-0976-4550-9180-59F8407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2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有没有不同意见？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答对的同学请举手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2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6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3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9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4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B9B29-C6EA-41FE-BB1D-A338BC5A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7A651D-8BAF-4865-B420-37B5AF51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72AC4-7A81-42A8-9876-FDC33346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E9A79-0354-48F5-9062-6F79A20A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2DFB8-1D7E-4A1B-9F49-D7275043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8350D-5ADB-46C4-A30C-80F9116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8468C-E26A-4B48-823C-82F85F07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26B89-D7DA-4200-BCF7-1B4DE23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FC451-DE06-4868-9706-0840E1E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50A86-8692-41C2-B194-E48C60D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F6EB8-3B20-4E57-B2F3-A63F3F73D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A7198-7CD8-40FD-90F6-2FBAB8A7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EFEDB-6AF3-401D-B500-32243DDD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E4506-EE79-4718-94BA-99BEF51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92B7B-5280-41FB-89AC-652F3C1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AEE4D-0BDE-44B0-89F9-4C1C769C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E7A75-9FA6-4ECB-A68F-603E7FE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54CC5-8772-49B8-8F0D-29EFDB69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64AF3-1147-41B8-A41E-867B9E8C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027A-E64E-47F1-AD42-8FB58A92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1E3D-4F0C-4465-B758-5F9032B5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9D4A0-5D63-4AD8-B7EF-76D45E07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551C4-0663-4232-8E2B-53565EDB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14E9E-1712-44DF-A9CC-7F23E468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BF23D-179D-454D-8E95-6AC91BC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0176-E0FE-4F36-B99D-BA510C25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DEA5D-4FB2-4B25-916F-8B6F79F2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61AE1-BE7A-460A-BBD1-66C00ECA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9709E-03A2-4F80-AA66-5D3E2C65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5014C-2D35-420B-B53F-E3DBEEEA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93832-DEB8-4D36-9F38-F74B61FC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467E-0FA9-4F44-B4A5-0499213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8787D-946D-4F12-B65A-53F53668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B3BCA-8D85-43E4-805F-272D5DE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66179-28BE-4D96-98C5-C7AE99F2E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A35DD-44E9-48BD-BA7E-FF5BC188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8CFEE-68F1-4421-8822-B007088F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BAE45-2EEB-4AE1-A2C5-41A9CF88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61A59-3E44-45DF-9C73-2CB1A1F8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63713-5F58-4062-BD0C-9ED9788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93700A-FD71-4707-B286-87977907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AD1FF-8BE4-4182-AE99-FA5A187C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CDC7F-2464-42EA-AFDB-EF9D662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9F3EB3-0C67-4824-8909-BA8E14DC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42050E-1E0A-4999-8E43-86CC77EC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92443-9533-40C7-815B-7CC6248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8356-6037-42E0-8B7F-F94CAEE6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17BD1-3FBD-40DA-8A7F-7D2F533B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14BB8-1293-48C2-88D0-75AA8F6E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6ABB5-71C7-40CA-A63B-5A1D15D2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C2F68-C8BF-4981-BB9E-DC32D50E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28381-C12B-4725-9708-81016731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F3A7-565E-4B42-8353-EEA159D8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E9DF7-9225-4BFE-B33C-AA628B25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B5219-BAE1-4E8F-BB89-BFF5CF16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214BA-CF6E-4129-BF7C-619200E6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E6346-0594-456C-9228-6F8EF43C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F10B7-0138-4FBD-99B7-8A7AA36F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50794D-49BD-4491-9547-4BF2449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E3139-62AA-4D93-B55D-0B2B7228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1F1EC-48F2-4CC5-B5BB-4239F7BB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0911-7804-4891-AE70-3A6D32D723C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2A9B0-256F-4E4F-8EB1-769C6D024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7122D-FBF9-45A3-B01E-8EFD204B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9CB2-9230-4D22-BDAF-A2A48A6E3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1517651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82367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en-US" altLang="zh-CN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15-11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ECA9BA-2BCB-4FB5-8C7D-0668BD932723}"/>
              </a:ext>
            </a:extLst>
          </p:cNvPr>
          <p:cNvSpPr/>
          <p:nvPr/>
        </p:nvSpPr>
        <p:spPr>
          <a:xfrm>
            <a:off x="7549268" y="4852720"/>
            <a:ext cx="2941840" cy="233630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1180301017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吴畏嶙</a:t>
            </a:r>
          </a:p>
        </p:txBody>
      </p:sp>
    </p:spTree>
    <p:extLst>
      <p:ext uri="{BB962C8B-B14F-4D97-AF65-F5344CB8AC3E}">
        <p14:creationId xmlns:p14="http://schemas.microsoft.com/office/powerpoint/2010/main" val="46126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>
            <a:normAutofit fontScale="70000" lnSpcReduction="20000"/>
          </a:bodyPr>
          <a:lstStyle/>
          <a:p>
            <a:pPr marL="273050" indent="-273050">
              <a:lnSpc>
                <a:spcPts val="3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的定义如下：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f(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x, 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**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**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+=1;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+=2;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+ **</a:t>
            </a:r>
            <a:r>
              <a:rPr lang="en-US" altLang="zh-CN" sz="24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;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变量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的指针，变量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是整型变量并且当前值是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。那么执行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的返回值是多少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46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77C6AF-E933-4362-B028-EF10FB702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0628"/>
              </p:ext>
            </p:extLst>
          </p:nvPr>
        </p:nvGraphicFramePr>
        <p:xfrm>
          <a:off x="2947307" y="1571217"/>
          <a:ext cx="6572250" cy="3715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96710752"/>
                    </a:ext>
                  </a:extLst>
                </a:gridCol>
                <a:gridCol w="2008416">
                  <a:extLst>
                    <a:ext uri="{9D8B030D-6E8A-4147-A177-3AD203B41FA5}">
                      <a16:colId xmlns:a16="http://schemas.microsoft.com/office/drawing/2014/main" val="3297312874"/>
                    </a:ext>
                  </a:extLst>
                </a:gridCol>
                <a:gridCol w="1058635">
                  <a:extLst>
                    <a:ext uri="{9D8B030D-6E8A-4147-A177-3AD203B41FA5}">
                      <a16:colId xmlns:a16="http://schemas.microsoft.com/office/drawing/2014/main" val="348537086"/>
                    </a:ext>
                  </a:extLst>
                </a:gridCol>
              </a:tblGrid>
              <a:tr h="408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Address3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a(**</a:t>
                      </a:r>
                      <a:r>
                        <a:rPr lang="en-US" altLang="zh-CN" dirty="0" err="1"/>
                        <a:t>ppz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b(*</a:t>
                      </a:r>
                      <a:r>
                        <a:rPr lang="en-US" altLang="zh-CN" dirty="0" err="1"/>
                        <a:t>py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c(x)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97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756265-D6A8-4AF9-8626-D206CEB73DBC}"/>
              </a:ext>
            </a:extLst>
          </p:cNvPr>
          <p:cNvSpPr txBox="1"/>
          <p:nvPr/>
        </p:nvSpPr>
        <p:spPr>
          <a:xfrm>
            <a:off x="1102179" y="8327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函数初始化</a:t>
            </a:r>
          </a:p>
        </p:txBody>
      </p:sp>
    </p:spTree>
    <p:extLst>
      <p:ext uri="{BB962C8B-B14F-4D97-AF65-F5344CB8AC3E}">
        <p14:creationId xmlns:p14="http://schemas.microsoft.com/office/powerpoint/2010/main" val="32375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77C6AF-E933-4362-B028-EF10FB702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37487"/>
              </p:ext>
            </p:extLst>
          </p:nvPr>
        </p:nvGraphicFramePr>
        <p:xfrm>
          <a:off x="1564823" y="477520"/>
          <a:ext cx="7742463" cy="57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96710752"/>
                    </a:ext>
                  </a:extLst>
                </a:gridCol>
                <a:gridCol w="2620736">
                  <a:extLst>
                    <a:ext uri="{9D8B030D-6E8A-4147-A177-3AD203B41FA5}">
                      <a16:colId xmlns:a16="http://schemas.microsoft.com/office/drawing/2014/main" val="32973128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3485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3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**</a:t>
                      </a:r>
                      <a:r>
                        <a:rPr lang="en-US" altLang="zh-CN" dirty="0" err="1"/>
                        <a:t>ppz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4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/>
                        <a:t>      形参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5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1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Address3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3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65F62D-5B49-44E8-88A6-304EE97B5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2" y="1185863"/>
            <a:ext cx="6882594" cy="488473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D5631A-1F61-45BA-8A56-C48788FE3335}"/>
              </a:ext>
            </a:extLst>
          </p:cNvPr>
          <p:cNvSpPr txBox="1"/>
          <p:nvPr/>
        </p:nvSpPr>
        <p:spPr>
          <a:xfrm>
            <a:off x="687841" y="681686"/>
            <a:ext cx="2471738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 **</a:t>
            </a:r>
            <a:r>
              <a:rPr lang="en-US" altLang="zh-CN" sz="36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+=1; </a:t>
            </a:r>
          </a:p>
        </p:txBody>
      </p:sp>
    </p:spTree>
    <p:extLst>
      <p:ext uri="{BB962C8B-B14F-4D97-AF65-F5344CB8AC3E}">
        <p14:creationId xmlns:p14="http://schemas.microsoft.com/office/powerpoint/2010/main" val="334854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F3F511-B10E-4815-BB4B-8112831D4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52" y="180985"/>
            <a:ext cx="8185591" cy="60365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91887C-B973-4DC2-ADCD-3E52FCBF1007}"/>
              </a:ext>
            </a:extLst>
          </p:cNvPr>
          <p:cNvSpPr txBox="1"/>
          <p:nvPr/>
        </p:nvSpPr>
        <p:spPr>
          <a:xfrm>
            <a:off x="712334" y="640443"/>
            <a:ext cx="1761445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sz="36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+=2; </a:t>
            </a:r>
          </a:p>
        </p:txBody>
      </p:sp>
    </p:spTree>
    <p:extLst>
      <p:ext uri="{BB962C8B-B14F-4D97-AF65-F5344CB8AC3E}">
        <p14:creationId xmlns:p14="http://schemas.microsoft.com/office/powerpoint/2010/main" val="24385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77C6AF-E933-4362-B028-EF10FB702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664374"/>
              </p:ext>
            </p:extLst>
          </p:nvPr>
        </p:nvGraphicFramePr>
        <p:xfrm>
          <a:off x="1540331" y="477520"/>
          <a:ext cx="7742463" cy="574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96710752"/>
                    </a:ext>
                  </a:extLst>
                </a:gridCol>
                <a:gridCol w="2620736">
                  <a:extLst>
                    <a:ext uri="{9D8B030D-6E8A-4147-A177-3AD203B41FA5}">
                      <a16:colId xmlns:a16="http://schemas.microsoft.com/office/drawing/2014/main" val="32973128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3485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3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**</a:t>
                      </a:r>
                      <a:r>
                        <a:rPr lang="en-US" altLang="zh-CN" dirty="0" err="1"/>
                        <a:t>ppz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4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/>
                        <a:t>      形参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5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+ 3 = 7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1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Address3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Address2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address1        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endParaRPr lang="zh-CN" altLang="en-US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975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8A9E535-83EF-4F89-82B7-10DBDDB98228}"/>
              </a:ext>
            </a:extLst>
          </p:cNvPr>
          <p:cNvSpPr txBox="1"/>
          <p:nvPr/>
        </p:nvSpPr>
        <p:spPr>
          <a:xfrm>
            <a:off x="802142" y="477520"/>
            <a:ext cx="6094638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x+=3; </a:t>
            </a:r>
          </a:p>
        </p:txBody>
      </p:sp>
    </p:spTree>
    <p:extLst>
      <p:ext uri="{BB962C8B-B14F-4D97-AF65-F5344CB8AC3E}">
        <p14:creationId xmlns:p14="http://schemas.microsoft.com/office/powerpoint/2010/main" val="421291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49C926-5E4E-4725-BF30-6E14A37B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79" y="1185863"/>
            <a:ext cx="8167280" cy="48847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CF8625-17DA-400E-ACFA-9481DD2DA04E}"/>
              </a:ext>
            </a:extLst>
          </p:cNvPr>
          <p:cNvSpPr txBox="1"/>
          <p:nvPr/>
        </p:nvSpPr>
        <p:spPr>
          <a:xfrm>
            <a:off x="851127" y="480850"/>
            <a:ext cx="6094638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return x + *</a:t>
            </a:r>
            <a:r>
              <a:rPr lang="en-US" altLang="zh-CN" sz="36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 + **</a:t>
            </a:r>
            <a:r>
              <a:rPr lang="en-US" altLang="zh-CN" sz="36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2C68B5-B3CC-404A-BAED-724E7B2807C5}"/>
              </a:ext>
            </a:extLst>
          </p:cNvPr>
          <p:cNvSpPr txBox="1"/>
          <p:nvPr/>
        </p:nvSpPr>
        <p:spPr>
          <a:xfrm>
            <a:off x="2228850" y="112492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A4FC5F-15DD-462A-A625-6D7E4F5C37ED}"/>
              </a:ext>
            </a:extLst>
          </p:cNvPr>
          <p:cNvSpPr txBox="1"/>
          <p:nvPr/>
        </p:nvSpPr>
        <p:spPr>
          <a:xfrm>
            <a:off x="3311978" y="112491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03D12D-1170-4CE2-BDE5-EDCC94F1F0DA}"/>
              </a:ext>
            </a:extLst>
          </p:cNvPr>
          <p:cNvSpPr txBox="1"/>
          <p:nvPr/>
        </p:nvSpPr>
        <p:spPr>
          <a:xfrm>
            <a:off x="4843121" y="11249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2AA9F4-93FA-4E64-BFE7-8E2DBDFC18E3}"/>
              </a:ext>
            </a:extLst>
          </p:cNvPr>
          <p:cNvSpPr txBox="1"/>
          <p:nvPr/>
        </p:nvSpPr>
        <p:spPr>
          <a:xfrm>
            <a:off x="6079672" y="112490"/>
            <a:ext cx="11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=21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5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220</Words>
  <Application>Microsoft Office PowerPoint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习题15.11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6512 156453</dc:creator>
  <cp:lastModifiedBy>6512 156453</cp:lastModifiedBy>
  <cp:revision>8</cp:revision>
  <dcterms:created xsi:type="dcterms:W3CDTF">2021-04-26T15:01:05Z</dcterms:created>
  <dcterms:modified xsi:type="dcterms:W3CDTF">2021-04-26T16:54:05Z</dcterms:modified>
</cp:coreProperties>
</file>