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02AD8-C486-46C5-9C5D-29D0B94F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9D0AA7-54EF-4002-AACA-A222EE3A5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25CA2-5DE7-497D-B389-5A418161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34652-8317-4B25-A2DD-F7D4F510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E126A-8A32-413C-A7F2-967AEB61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3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C03C8-5324-4FE7-BA52-7440D866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5EAA1-1CAC-4BAB-BFE5-BB0692CCA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AEF6D-0A37-4432-B627-CC92FAB6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C0BA-2F6E-4E3E-A6D7-F1609849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AC261-EA50-4712-AEF9-726E9F7F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2E0731-7FFB-48E9-B5B0-DA13DE8C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82718A-7716-4161-B12A-05A104E8A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E83E6-59FA-4776-9A93-36CEC5B4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ABA19-E937-42B0-AAC4-A5AA7A57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F9B93-0B64-4E9E-B4A7-B2FF47C5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2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11B6C-C736-42AA-8C47-BBEF0267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144A8-E047-4E4D-AE81-72BCB4BD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512D9-969B-4680-B944-53E98DB4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09E55-3090-471D-9F2C-2EE75541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B5A75-D32B-4A13-B6C6-F216141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4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3FA1-3B1A-4943-8360-9430A877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22FB0-6F38-451E-BFAC-F7412117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67F76-FF8A-4946-B9E3-997E3977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DDDA1-C7C7-46FC-9B2A-4536C1D5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9897C-80EF-4299-AA96-C9B3CA05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7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A804F-C37F-4288-AFBD-BD811D06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4C1F3-3CFB-46D3-A674-FC07172C9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F0DE4-3257-475E-8A59-C8A041C5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D5D08-53E3-4660-B636-9982B0E3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5B53D-2010-4128-94B4-83B38D3A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92172-D77A-4006-8939-74CE2B0C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6938C-D22C-4D2E-8DED-B296F555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34ED8-2437-4E43-8477-F6AE683D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E385E-B448-45B4-9BE1-4BD99ED5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29412-54A8-46D2-BD55-6852C47B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A99A9A-2257-4D7D-91B3-EDA924964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6AA0FA-A899-47C0-9FDF-3FB9C123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21A062-0EF0-4749-988D-8370BE36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87337D-31F7-46CD-8833-37EC0648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7AFF-3AE1-48D8-A217-1927537F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0E0A8-5511-4E89-A90F-D5D50C3C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120369-0643-4573-A9CD-0EC4B121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98E1E-B776-4866-AF35-04C0B060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950F2-E8EC-4EBF-A897-15A3BC65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EA0A5-2AD2-497B-A3BA-8EF4AD8C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2EF5C9-E213-4FE8-9FBB-F02FB90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D14E8-773A-4362-A1EA-E63C472B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86C17-9AA3-4E2A-A0B3-6AD6CF73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38B58-C798-4A12-B4B3-F08F352D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5892D-129F-4054-B8DC-F9912B77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8377D-6D2B-4152-A4FB-022E7371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A93B9-0390-4226-B7FB-A66E688B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BA724-12BD-410F-94F9-18258F54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D12BF-D5D7-48F1-A547-57B88D139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5D7F5-10E6-4AB1-9B91-78B83A75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80A66-B1FF-4AEA-8931-F035E4AC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E5B4C-06BD-4324-898A-21AA7785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1D060-B920-4909-A4DF-37CCEBB9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7D684E-B4A7-42F9-B710-BED3028D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71D80-E52A-4DC9-B3D7-F3DF2D1F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74F75-58B3-44E3-8384-873831C9D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CAB5-13E7-4F8A-84EB-F076C752DBE0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ABCD0-E94C-4869-8921-93780F54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5ADC7-5D7C-439F-88D4-D80BE5D3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C2AA3-F297-40FA-8FB1-CB420EC59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F74314-40F5-4296-820D-6FA981956F09}"/>
              </a:ext>
            </a:extLst>
          </p:cNvPr>
          <p:cNvSpPr txBox="1">
            <a:spLocks/>
          </p:cNvSpPr>
          <p:nvPr/>
        </p:nvSpPr>
        <p:spPr>
          <a:xfrm>
            <a:off x="500063" y="1185762"/>
            <a:ext cx="8215312" cy="4885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0" indent="-273050" algn="l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设有如下的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Pascal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程序：</a:t>
            </a:r>
          </a:p>
          <a:p>
            <a:pPr lvl="0" algn="l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program main( input, output);</a:t>
            </a:r>
          </a:p>
          <a:p>
            <a:pPr lvl="0" algn="l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var i: integer;</a:t>
            </a:r>
          </a:p>
          <a:p>
            <a:pPr lvl="0" algn="l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b: array[1..2] of integer; </a:t>
            </a:r>
          </a:p>
          <a:p>
            <a:pPr lvl="0" algn="l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procedure q(x: integer);</a:t>
            </a:r>
          </a:p>
          <a:p>
            <a:pPr lvl="0" algn="l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begin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x+2; 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10;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 end;</a:t>
            </a:r>
          </a:p>
          <a:p>
            <a:pPr lvl="0" algn="l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begin i:=1; b[1]:=1; b[2]:=2; q(b[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]); write(b[1], b[2]) end;</a:t>
            </a:r>
          </a:p>
          <a:p>
            <a:pPr lvl="0" algn="l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若参数传递分别采用传值、传地址、传值结果和传名方式，程序执行后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b[1]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b[2]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的值分别是什么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175D060-CEDD-4091-9AEB-ABBD2A99FAF0}"/>
              </a:ext>
            </a:extLst>
          </p:cNvPr>
          <p:cNvSpPr txBox="1">
            <a:spLocks/>
          </p:cNvSpPr>
          <p:nvPr/>
        </p:nvSpPr>
        <p:spPr>
          <a:xfrm>
            <a:off x="827584" y="160525"/>
            <a:ext cx="8116391" cy="64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17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52DB4-B291-40DC-94AE-0DF4689E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/>
          <a:lstStyle/>
          <a:p>
            <a:r>
              <a:rPr lang="zh-CN" altLang="en-US" dirty="0"/>
              <a:t>传值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0C4B9-0DDB-4264-9B6D-74C6AD4A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1058427" cy="5345432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program main( input, output);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var i: integer;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b: array[1..2] of integer; 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procedure q(x: integer);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begin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x+2; 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10;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 end;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begin i:=1;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b[1]:=1;  //b[1] = 1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b[2]:=2;  // b[2] = 2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q(b[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]);  //	q(1) -&gt; b[1] = 10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write(b[1], b[2]) b[1] = 10, b[2] = 2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end;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02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57AD6-355D-440E-A179-2A6DC1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传地址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20F36-FB44-4F9A-9DCF-2E866980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043199"/>
            <a:ext cx="11143268" cy="5555563"/>
          </a:xfrm>
        </p:spPr>
        <p:txBody>
          <a:bodyPr>
            <a:norm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program main( input, output);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var i: integer;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b: array[1..2] of integer; 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procedure q(x: integer);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begin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x+2; 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10;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 end;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begin i:=1;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b[1]:=1;  //b[1] = 1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b[2]:=2;  // b[2] = 2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q(b[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]);  //	q(*b[1]) -&gt; b[1] = b[1]+2=3;b[1]=10;b[1]=b[1]+2=12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write(b[1], b[2]) b[1] = 3, b[2] = 2 // b[1]=12, b[2] =2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end;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22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BE8F9-FB4F-4BF9-AE8C-CE8F425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传值结果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76DFF-8C33-43DD-B5C2-F2529005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960"/>
            <a:ext cx="10954732" cy="5542961"/>
          </a:xfrm>
        </p:spPr>
        <p:txBody>
          <a:bodyPr>
            <a:norm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program main( input, output);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var i: integer;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b: array[1..2] of integer; 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procedure q(x: integer);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begin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x+2; 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10;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 end;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begin i:=1;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b[1]:=1;  //b[1] = 1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b[2]:=2;  // b[2] = 2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q(b[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]);  // x:*b[1], 1 -&gt;x:*b[1], 3-&gt;b[1]=10-&gt;x:*b[1], 5-&gt;b[1]=5 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write(b[1], b[2]) b[1] = 3, b[2] = 2 // b[1]=5, b[2]=2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end;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76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0408F-80B9-4C5C-9B82-20363895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传名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614DA-2449-4662-ACBA-63B1A407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388"/>
            <a:ext cx="10515600" cy="5618375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program main( input, output);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var i: integer;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b: array[1..2] of integer; 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   procedure q(x: integer);</a:t>
            </a:r>
          </a:p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	begin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x+2; 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10; i: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2; x: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x+2 end;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begin i:=1;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 b[1]:=1;  //b[1] = 1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b[2]:=2;  // b[2] = 2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q(b[</a:t>
            </a:r>
            <a:r>
              <a:rPr lang="en-US" altLang="zh-CN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]);  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// begin i:=1;b[1]:=b[1]+2=3;b[1]:=10;i:=2;b[2]:=b[2]+2=4</a:t>
            </a: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write(b[1], b[2]) b[1] = 3, b[2] = 2 // b[1</a:t>
            </a:r>
            <a:r>
              <a:rPr lang="en-US" altLang="zh-CN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]=10,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b[</a:t>
            </a:r>
            <a:r>
              <a:rPr lang="en-US" altLang="zh-CN" b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2]=4</a:t>
            </a:r>
            <a:endParaRPr lang="en-US" altLang="zh-CN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end;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16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832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传值</vt:lpstr>
      <vt:lpstr>传地址</vt:lpstr>
      <vt:lpstr>传值结果</vt:lpstr>
      <vt:lpstr>传名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天霖</dc:creator>
  <cp:lastModifiedBy>天霖</cp:lastModifiedBy>
  <cp:revision>5</cp:revision>
  <dcterms:created xsi:type="dcterms:W3CDTF">2021-04-21T06:49:53Z</dcterms:created>
  <dcterms:modified xsi:type="dcterms:W3CDTF">2021-05-11T01:20:20Z</dcterms:modified>
</cp:coreProperties>
</file>