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3" r:id="rId8"/>
    <p:sldId id="274" r:id="rId9"/>
    <p:sldId id="275" r:id="rId10"/>
    <p:sldId id="260" r:id="rId11"/>
    <p:sldId id="276" r:id="rId12"/>
    <p:sldId id="264" r:id="rId13"/>
    <p:sldId id="265" r:id="rId14"/>
    <p:sldId id="277" r:id="rId15"/>
    <p:sldId id="266" r:id="rId16"/>
    <p:sldId id="267" r:id="rId17"/>
    <p:sldId id="268" r:id="rId18"/>
    <p:sldId id="269" r:id="rId19"/>
    <p:sldId id="280" r:id="rId20"/>
    <p:sldId id="282" r:id="rId21"/>
    <p:sldId id="284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15.2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1180300114 </a:t>
            </a:r>
            <a:r>
              <a:rPr lang="zh-CN" altLang="en-US" dirty="0"/>
              <a:t>周思岐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892249" y="130918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512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p(1,9)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p(1,8)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512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p(1,8)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p(1,9)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p(1,8)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p(1,8)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q(1,0)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q(1,0)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876640" y="3686720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224658" y="367323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p(3,6)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76639" y="3686720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q(2,1)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221304" y="367331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q(4,3)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92249" y="2527356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q(2,7)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892248" y="291964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q(3,7)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92248" y="3310461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q(3,6)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892248" y="3703004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q(4,6)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892248" y="40955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q(4,5)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892247" y="448809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q(4,3)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76639" y="3686720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q(2,1)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221304" y="367331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q(4,3)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q(5,5)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92249" y="2527356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q(2,7)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892248" y="291964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q(3,7)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92248" y="3310461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q(3,6)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892248" y="3703004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q(4,6)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892248" y="40955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q(4,5)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892247" y="448809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q(5,5)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76639" y="3686720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q(2,1)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221304" y="367331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q(4,5)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q(7,6)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q(4,3)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q(5,5)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92249" y="2527356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q(2,7)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892248" y="291964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q(3,7)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92248" y="3310461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q(3,6)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892248" y="3703004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q(4,6)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892248" y="40955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q(7,6)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2" y="383289"/>
            <a:ext cx="9067063" cy="57270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76639" y="3686720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q(2,1)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221304" y="367331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q(8,7)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q(3,6)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q(4,6)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q(4,5)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q(7,6)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q(4,3)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q(5,5)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92249" y="2527356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q(2,7)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892248" y="291964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q(3,7)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92248" y="3310461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q(8,6)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75" y="140020"/>
            <a:ext cx="7292972" cy="59441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892249" y="932155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1720" y="129736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01029" y="148784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1749" y="211925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p(1,9)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051749" y="1034519"/>
            <a:ext cx="1272621" cy="3717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344276" y="1097033"/>
            <a:ext cx="224435" cy="366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698170" y="184554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67265" y="207211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q(1,8)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6853" y="195319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5" idx="2"/>
          </p:cNvCxnSpPr>
          <p:nvPr/>
        </p:nvCxnSpPr>
        <p:spPr>
          <a:xfrm>
            <a:off x="2520373" y="1857177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776039" y="180621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958859" y="2443068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0484" y="27323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p(1,8)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65914" y="2458539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45582" y="2740101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q(1,0)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917432" y="2437496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13481" y="269741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3205952" y="309221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39332" y="330406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p(2,8)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778019" y="313316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510257" y="336438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q(2,7)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97807" y="3073937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656119" y="3310461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32460" y="3727417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96858" y="394879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p(2,7)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76639" y="3686720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573704" y="39322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q(2,1)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221304" y="367331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725254" y="388232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98201" y="4256054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885438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p(3,7)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132721" y="42600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q(3,6)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5424721" y="424280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44276" y="755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6969" y="445514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782350" y="446100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q(3,6)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4639341" y="4836086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78047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q(3,2)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6734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/>
          <p:cNvCxnSpPr>
            <a:stCxn id="96" idx="2"/>
          </p:cNvCxnSpPr>
          <p:nvPr/>
        </p:nvCxnSpPr>
        <p:spPr>
          <a:xfrm>
            <a:off x="5301694" y="4830336"/>
            <a:ext cx="17597" cy="2620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488591" y="4799578"/>
            <a:ext cx="775465" cy="26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821037" y="5434405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97477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473458" y="5461743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9951" y="570978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787692" y="542115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208638" y="568472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71849" y="6090539"/>
            <a:ext cx="341244" cy="256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85898" y="630635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p(4,5)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536077" y="6107836"/>
            <a:ext cx="17597" cy="26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223296" y="628620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q(4,3)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6799266" y="607311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202582" y="50308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p(3,6)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261983" y="62962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q(5,5)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892249" y="13214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892249" y="172574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892249" y="211925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q(2,8)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92249" y="2527356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q(2,7)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892248" y="2919642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q(3,7)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92248" y="3310461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q(3,6)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892248" y="3703004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q(4,6)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892248" y="4095547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q(4,5)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892247" y="4488090"/>
            <a:ext cx="1136341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q(4,3)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-56203" y="6019912"/>
            <a:ext cx="574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最多有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个，即活动树的最大深度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r>
              <a:rPr lang="en-US" altLang="zh-CN"/>
              <a:t>~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1180300114 </a:t>
            </a:r>
            <a:r>
              <a:rPr lang="zh-CN" altLang="en-US" dirty="0"/>
              <a:t>周思岐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86" y="207502"/>
            <a:ext cx="8596668" cy="3880773"/>
          </a:xfrm>
        </p:spPr>
        <p:txBody>
          <a:bodyPr/>
          <a:lstStyle/>
          <a:p>
            <a:r>
              <a:rPr lang="zh-CN" altLang="en-US" sz="2400" b="1" dirty="0"/>
              <a:t>首先补全</a:t>
            </a:r>
            <a:r>
              <a:rPr lang="en-US" altLang="zh-CN" sz="2400" b="1" dirty="0"/>
              <a:t>partition</a:t>
            </a:r>
            <a:r>
              <a:rPr lang="zh-CN" altLang="en-US" sz="2400" b="1" dirty="0"/>
              <a:t>函数的部分</a:t>
            </a:r>
            <a:endParaRPr lang="en-US" altLang="zh-CN" sz="2400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81" y="747273"/>
            <a:ext cx="5761219" cy="39475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95" y="679299"/>
            <a:ext cx="4084042" cy="3706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39" y="309864"/>
            <a:ext cx="7872142" cy="1013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45638" y="16014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6759" y="207171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04178" y="2314870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31" y="816638"/>
            <a:ext cx="5761219" cy="39475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7062" y="294028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p(1,9)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504403" y="1897818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945765" y="1898015"/>
            <a:ext cx="90170" cy="5149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442428" y="268399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8928" y="1127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90049" y="159736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57468" y="184052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50352" y="2465943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p(1,9)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157693" y="1423473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599055" y="1423670"/>
            <a:ext cx="90170" cy="5149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95718" y="2209652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34977" y="2210021"/>
            <a:ext cx="17597" cy="262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821874" y="2178628"/>
            <a:ext cx="775465" cy="2695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98655" y="244804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/>
                </a:solidFill>
              </a:rPr>
              <a:t>q(1,8)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2882" y="2448044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/>
                </a:solidFill>
              </a:rPr>
              <a:t>q(10,9)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" y="-16"/>
            <a:ext cx="7872142" cy="10135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563880"/>
            <a:ext cx="5424805" cy="37172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68995" y="3096260"/>
            <a:ext cx="3735070" cy="351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39" y="309864"/>
            <a:ext cx="7872142" cy="1013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6797" y="132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0633" y="188905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3623" y="182798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9750" y="245939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p(1,9)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08585" y="1508011"/>
            <a:ext cx="1315280" cy="507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747272" y="163298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30614" y="2203071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31" y="816638"/>
            <a:ext cx="5761219" cy="394750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69320" y="23978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8007" y="2397879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792967" y="219795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79864" y="216656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51132" y="2759483"/>
            <a:ext cx="341244" cy="2563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3318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p(1,8)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971893" y="2774712"/>
            <a:ext cx="17597" cy="262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47272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q(1,0)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229346" y="2665284"/>
            <a:ext cx="775465" cy="2695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41133" y="288091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q(2,8)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68995" y="3096260"/>
            <a:ext cx="3735070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39" y="309864"/>
            <a:ext cx="7872142" cy="1013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6797" y="132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0633" y="188905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3623" y="182798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9750" y="245939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p(1,9)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08585" y="1508011"/>
            <a:ext cx="1315280" cy="507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747272" y="163298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30614" y="2203071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31" y="816638"/>
            <a:ext cx="5761219" cy="394750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609" y="4158622"/>
            <a:ext cx="3068685" cy="234887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69320" y="23978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8007" y="2397879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792967" y="219795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79864" y="216656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51132" y="2759483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3318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p(1,8)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971893" y="2774712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47272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229346" y="266528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41133" y="288091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617077" y="3292908"/>
            <a:ext cx="341244" cy="2563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97734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p(2,8)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293083" y="3299612"/>
            <a:ext cx="17597" cy="262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86506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q(2,7)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711924" y="3250245"/>
            <a:ext cx="775465" cy="2695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74045" y="3548353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q(9,8)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39" y="309864"/>
            <a:ext cx="7872142" cy="1013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6797" y="132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0633" y="188905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3623" y="182798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9750" y="245939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p(1,9)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08585" y="1508011"/>
            <a:ext cx="1315280" cy="507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747272" y="163298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30614" y="2203071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31" y="816638"/>
            <a:ext cx="5761219" cy="394750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609" y="4158622"/>
            <a:ext cx="3068685" cy="234887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69320" y="23978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8007" y="2397879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792967" y="219795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79864" y="216656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51132" y="2759483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3318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p(1,8)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971893" y="2774712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47272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229346" y="266528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41133" y="288091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617077" y="3292908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97734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293083" y="3299612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86506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711924" y="325024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74045" y="3548353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2893702" y="3942835"/>
            <a:ext cx="341244" cy="2563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374358" y="415370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p(2,7)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512725" y="3947653"/>
            <a:ext cx="17597" cy="262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914" y="414228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q(2,1)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879820" y="3865436"/>
            <a:ext cx="775465" cy="2695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52648" y="410784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q(3,7)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39" y="309864"/>
            <a:ext cx="7872142" cy="1013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6797" y="132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0633" y="188905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73623" y="182798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q(1,9)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9750" y="245939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p(1,9)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08585" y="1508011"/>
            <a:ext cx="1315280" cy="507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747272" y="1632987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30614" y="2203071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31" y="816638"/>
            <a:ext cx="5761219" cy="394750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609" y="4158622"/>
            <a:ext cx="3068685" cy="234887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69320" y="239787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8007" y="2397879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q(10,9)</a:t>
            </a:r>
            <a:endParaRPr lang="zh-CN" altLang="en-US" dirty="0"/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792967" y="219795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79864" y="216656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251132" y="2759483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3318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p(1,8)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971893" y="2774712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47272" y="296776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q(1,0)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229346" y="2665284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41133" y="2880913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q(2,8)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617077" y="3292908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97734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p(2,8)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293083" y="3299612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86506" y="357535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q(2,7)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711924" y="325024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74045" y="3548353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q(9,8)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2893702" y="394283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374358" y="415370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p(2,7)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512725" y="394765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914" y="414228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q(2,1)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3879820" y="3865436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52648" y="410784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q(3,7)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3965530" y="440542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93292" y="463110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p(3,7)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4637596" y="447725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952707" y="4469865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87204" y="4661875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q(8,7)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06383" y="466199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q(3,6)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1050" y="523180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p(3,6)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991289" y="5013581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31900" y="5231884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q(3,2)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86182" y="503185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q(4,6)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684122" y="5031961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12690" y="5000625"/>
            <a:ext cx="606425" cy="203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415555" y="5344565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13255" y="55758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p(4,6)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6087026" y="5401113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685729" y="5600892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q(4,5)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420945" y="5330680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24416" y="557583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q(7,6)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487627" y="5981649"/>
            <a:ext cx="341244" cy="256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910566" y="6373359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p(4,5)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6051855" y="5998946"/>
            <a:ext cx="17597" cy="262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747964" y="6353208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q(4,3)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315044" y="5964223"/>
            <a:ext cx="775465" cy="26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60754" y="6353208"/>
            <a:ext cx="10386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q(5,5)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56,&quot;width&quot;:5592}"/>
</p:tagLst>
</file>

<file path=ppt/tags/tag2.xml><?xml version="1.0" encoding="utf-8"?>
<p:tagLst xmlns:p="http://schemas.openxmlformats.org/presentationml/2006/main">
  <p:tag name="KSO_WM_UNIT_PLACING_PICTURE_USER_VIEWPORT" val="{&quot;height&quot;:5256,&quot;width&quot;:5592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2576</Words>
  <Application>WPS 演示</Application>
  <PresentationFormat>宽屏</PresentationFormat>
  <Paragraphs>907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Arial</vt:lpstr>
      <vt:lpstr>Trebuchet MS</vt:lpstr>
      <vt:lpstr>方正姚体</vt:lpstr>
      <vt:lpstr>华文新魏</vt:lpstr>
      <vt:lpstr>微软雅黑</vt:lpstr>
      <vt:lpstr>Arial Unicode MS</vt:lpstr>
      <vt:lpstr>Calibri</vt:lpstr>
      <vt:lpstr>平面</vt:lpstr>
      <vt:lpstr>15.2习题讲解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15.2习题讲解</dc:title>
  <dc:creator>DELL</dc:creator>
  <cp:lastModifiedBy>周岐</cp:lastModifiedBy>
  <cp:revision>7</cp:revision>
  <dcterms:created xsi:type="dcterms:W3CDTF">2021-04-24T08:34:00Z</dcterms:created>
  <dcterms:modified xsi:type="dcterms:W3CDTF">2021-04-28T14:43:48Z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8E58B1D27424410C9A9DD3B6783D34A7</vt:lpwstr>
  </property>
  <property fmtid="{D5CDD505-2E9C-101B-9397-08002B2CF9AE}" pid="3" name="KSOProductBuildVer">
    <vt:lpwstr>2052-11.1.0.10356</vt:lpwstr>
  </property>
</Properties>
</file>