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handoutMasterIdLst>
    <p:handoutMasterId r:id="rId4"/>
  </p:handoutMasterIdLst>
  <p:sldIdLst>
    <p:sldId id="435" r:id="rId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13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9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251" y="815705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((x + y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) </a:t>
            </a:r>
            <a:r>
              <a:rPr lang="en-US" altLang="zh-CN" sz="28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x </a:t>
            </a:r>
            <a:r>
              <a:rPr lang="en-US" altLang="zh-CN" sz="28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+ 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x </a:t>
            </a:r>
            <a:r>
              <a:rPr lang="en-US" altLang="zh-CN" sz="28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- 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))) + 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((</a:t>
            </a:r>
            <a:r>
              <a:rPr lang="en-US" altLang="zh-CN" sz="28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x + 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</a:t>
            </a:r>
            <a:r>
              <a:rPr lang="en-US" altLang="zh-CN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x </a:t>
            </a:r>
            <a:r>
              <a:rPr lang="en-US" altLang="zh-CN" sz="28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- y</a:t>
            </a:r>
            <a:r>
              <a:rPr lang="en-US" altLang="zh-CN" sz="28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))</a:t>
            </a:r>
            <a:endParaRPr kumimoji="1" lang="en-US" altLang="zh-CN" sz="2800" i="1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1 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= x + y </a:t>
            </a:r>
            <a:endParaRPr lang="en-US" altLang="zh-CN" sz="2000" i="1" baseline="-250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>
                <a:solidFill>
                  <a:srgbClr val="000000"/>
                </a:solidFill>
              </a:rPr>
              <a:t>2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x 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y </a:t>
            </a:r>
            <a:endParaRPr lang="en-US" altLang="zh-CN" sz="2000" kern="1200" smtClean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lang="en-US" altLang="zh-CN" sz="2000" i="1" baseline="-25000">
                <a:solidFill>
                  <a:srgbClr val="000000"/>
                </a:solidFill>
              </a:rPr>
              <a:t>3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x + y </a:t>
            </a:r>
            <a:endParaRPr lang="en-US" altLang="zh-CN" sz="2000" i="1" baseline="-250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>
                <a:solidFill>
                  <a:srgbClr val="000000"/>
                </a:solidFill>
              </a:rPr>
              <a:t>4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</a:t>
            </a: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1 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2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lang="en-US" altLang="zh-CN" sz="2000" i="1" baseline="-25000">
                <a:solidFill>
                  <a:srgbClr val="000000"/>
                </a:solidFill>
              </a:rPr>
              <a:t>5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lang="en-US" altLang="zh-CN" sz="2000" i="1" baseline="-25000">
                <a:solidFill>
                  <a:srgbClr val="000000"/>
                </a:solidFill>
              </a:rPr>
              <a:t>3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-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sz="2000" i="1">
                <a:solidFill>
                  <a:srgbClr val="000000"/>
                </a:solidFill>
              </a:rPr>
              <a:t>t</a:t>
            </a:r>
            <a:r>
              <a:rPr lang="en-US" altLang="zh-CN" sz="2000" i="1" baseline="-25000">
                <a:solidFill>
                  <a:srgbClr val="000000"/>
                </a:solidFill>
              </a:rPr>
              <a:t>4 </a:t>
            </a:r>
            <a:endParaRPr lang="en-US" altLang="zh-CN" sz="2000" i="1" baseline="-250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6 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x + y </a:t>
            </a:r>
            <a:endParaRPr lang="en-US" altLang="zh-CN" sz="2000" i="1" baseline="-250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7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x -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y </a:t>
            </a:r>
            <a:endParaRPr lang="en-US" altLang="zh-CN" sz="2000" kern="1200" smtClean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8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</a:t>
            </a: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6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7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9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000" kern="1200">
                <a:solidFill>
                  <a:prstClr val="black"/>
                </a:solidFill>
                <a:ea typeface="华文楷体" panose="02010600040101010101" pitchFamily="2" charset="-122"/>
              </a:rPr>
              <a:t>= </a:t>
            </a: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5 </a:t>
            </a:r>
            <a:r>
              <a:rPr lang="en-US" altLang="zh-CN" sz="2000" kern="1200" smtClean="0">
                <a:solidFill>
                  <a:prstClr val="black"/>
                </a:solidFill>
                <a:ea typeface="华文楷体" panose="02010600040101010101" pitchFamily="2" charset="-122"/>
              </a:rPr>
              <a:t>+ </a:t>
            </a:r>
            <a:r>
              <a:rPr kumimoji="1" lang="en-US" altLang="zh-CN" sz="2000" i="1" smtClean="0">
                <a:solidFill>
                  <a:srgbClr val="000000"/>
                </a:solidFill>
              </a:rPr>
              <a:t>t</a:t>
            </a:r>
            <a:r>
              <a:rPr lang="en-US" altLang="zh-CN" sz="2000" i="1" baseline="-25000" smtClean="0">
                <a:solidFill>
                  <a:srgbClr val="000000"/>
                </a:solidFill>
              </a:rPr>
              <a:t>8</a:t>
            </a:r>
            <a:endParaRPr lang="en-US" altLang="zh-CN" sz="2000" i="1" baseline="-250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i="1" baseline="-250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256621" y="2763986"/>
            <a:ext cx="2474629" cy="3615477"/>
            <a:chOff x="4086293" y="3045299"/>
            <a:chExt cx="1958809" cy="3025720"/>
          </a:xfrm>
        </p:grpSpPr>
        <p:sp>
          <p:nvSpPr>
            <p:cNvPr id="33" name="Line 49"/>
            <p:cNvSpPr>
              <a:spLocks noChangeShapeType="1"/>
            </p:cNvSpPr>
            <p:nvPr/>
          </p:nvSpPr>
          <p:spPr bwMode="auto">
            <a:xfrm flipH="1">
              <a:off x="4638929" y="5189054"/>
              <a:ext cx="714375" cy="57143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4386519" y="4901747"/>
              <a:ext cx="323848" cy="389207"/>
              <a:chOff x="3648" y="1392"/>
              <a:chExt cx="336" cy="402"/>
            </a:xfrm>
          </p:grpSpPr>
          <p:sp>
            <p:nvSpPr>
              <p:cNvPr id="58" name="Oval 35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59" name="Text Box 36"/>
              <p:cNvSpPr txBox="1">
                <a:spLocks noChangeArrowheads="1"/>
              </p:cNvSpPr>
              <p:nvPr/>
            </p:nvSpPr>
            <p:spPr bwMode="auto">
              <a:xfrm>
                <a:off x="3684" y="1412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flipH="1">
              <a:off x="4558439" y="5234314"/>
              <a:ext cx="0" cy="50000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4638929" y="5189054"/>
              <a:ext cx="714375" cy="57143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矩形 52"/>
            <p:cNvSpPr>
              <a:spLocks noChangeArrowheads="1"/>
            </p:cNvSpPr>
            <p:nvPr/>
          </p:nvSpPr>
          <p:spPr bwMode="auto">
            <a:xfrm>
              <a:off x="4421485" y="5724770"/>
              <a:ext cx="25391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1" kern="0">
                  <a:solidFill>
                    <a:prstClr val="black"/>
                  </a:solidFill>
                  <a:latin typeface="Times New Roman" panose="02020603050405020304" pitchFamily="18" charset="0"/>
                </a:rPr>
                <a:t>x</a:t>
              </a:r>
              <a:endParaRPr kumimoji="0" lang="en-US" altLang="zh-CN" sz="1800" b="1" i="1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53"/>
            <p:cNvSpPr>
              <a:spLocks noChangeArrowheads="1"/>
            </p:cNvSpPr>
            <p:nvPr/>
          </p:nvSpPr>
          <p:spPr bwMode="auto">
            <a:xfrm>
              <a:off x="5344670" y="5696285"/>
              <a:ext cx="241092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1" kern="0">
                  <a:solidFill>
                    <a:prstClr val="black"/>
                  </a:solidFill>
                  <a:latin typeface="Times New Roman" panose="02020603050405020304" pitchFamily="18" charset="0"/>
                </a:rPr>
                <a:t>y</a:t>
              </a:r>
              <a:endParaRPr kumimoji="0" lang="en-US" altLang="zh-CN" sz="1800" b="1" i="1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矩形 68"/>
            <p:cNvSpPr>
              <a:spLocks noChangeArrowheads="1"/>
            </p:cNvSpPr>
            <p:nvPr/>
          </p:nvSpPr>
          <p:spPr bwMode="auto">
            <a:xfrm>
              <a:off x="4680310" y="4888960"/>
              <a:ext cx="622253" cy="31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t</a:t>
              </a:r>
              <a:r>
                <a:rPr lang="en-US" altLang="zh-CN" sz="2000" i="1" kern="0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1</a:t>
              </a:r>
              <a:r>
                <a:rPr kumimoji="1" lang="en-US" altLang="zh-CN" sz="2000" i="1" ker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 </a:t>
              </a: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t</a:t>
              </a:r>
              <a:r>
                <a:rPr lang="en-US" altLang="zh-CN" sz="2000" i="1" kern="0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3</a:t>
              </a:r>
              <a:r>
                <a:rPr kumimoji="1" lang="en-US" altLang="zh-CN" sz="2000" i="1" ker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 t</a:t>
              </a:r>
              <a:r>
                <a:rPr lang="en-US" altLang="zh-CN" sz="2000" i="1" kern="0" baseline="-2500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6</a:t>
              </a:r>
              <a:r>
                <a:rPr kumimoji="1" lang="en-US" altLang="zh-CN" sz="1400" i="1" smtClean="0">
                  <a:solidFill>
                    <a:srgbClr val="000000"/>
                  </a:solidFill>
                </a:rPr>
                <a:t> </a:t>
              </a:r>
              <a:endParaRPr lang="en-US" altLang="zh-CN" sz="1050" b="0" i="1" kern="0" baseline="-2500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5411758" y="5253193"/>
              <a:ext cx="0" cy="50000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矩形 68"/>
            <p:cNvSpPr>
              <a:spLocks noChangeArrowheads="1"/>
            </p:cNvSpPr>
            <p:nvPr/>
          </p:nvSpPr>
          <p:spPr bwMode="auto">
            <a:xfrm>
              <a:off x="5583181" y="4852305"/>
              <a:ext cx="406545" cy="31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t</a:t>
              </a:r>
              <a:r>
                <a:rPr lang="en-US" altLang="zh-CN" sz="2000" i="1" kern="0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2</a:t>
              </a:r>
              <a:r>
                <a:rPr kumimoji="1" lang="en-US" altLang="zh-CN" sz="2000" i="1" ker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 t</a:t>
              </a:r>
              <a:r>
                <a:rPr lang="en-US" altLang="zh-CN" sz="2000" i="1" kern="0" baseline="-2500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7</a:t>
              </a:r>
              <a:endParaRPr kumimoji="0" lang="en-US" altLang="zh-CN" sz="1400" b="1" i="1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" name="Group 34"/>
            <p:cNvGrpSpPr>
              <a:grpSpLocks/>
            </p:cNvGrpSpPr>
            <p:nvPr/>
          </p:nvGrpSpPr>
          <p:grpSpPr bwMode="auto">
            <a:xfrm>
              <a:off x="5243769" y="4894622"/>
              <a:ext cx="323848" cy="369842"/>
              <a:chOff x="3648" y="1383"/>
              <a:chExt cx="336" cy="382"/>
            </a:xfrm>
          </p:grpSpPr>
          <p:sp>
            <p:nvSpPr>
              <p:cNvPr id="56" name="Oval 35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57" name="Text Box 36"/>
              <p:cNvSpPr txBox="1">
                <a:spLocks noChangeArrowheads="1"/>
              </p:cNvSpPr>
              <p:nvPr/>
            </p:nvSpPr>
            <p:spPr bwMode="auto">
              <a:xfrm>
                <a:off x="3709" y="1383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</p:grp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H="1">
              <a:off x="4529228" y="3975678"/>
              <a:ext cx="4590" cy="9252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50"/>
            <p:cNvSpPr>
              <a:spLocks noChangeShapeType="1"/>
            </p:cNvSpPr>
            <p:nvPr/>
          </p:nvSpPr>
          <p:spPr bwMode="auto">
            <a:xfrm>
              <a:off x="4675401" y="3820868"/>
              <a:ext cx="605958" cy="35668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43" name="直接连接符 142"/>
            <p:cNvCxnSpPr>
              <a:stCxn id="58" idx="7"/>
              <a:endCxn id="53" idx="3"/>
            </p:cNvCxnSpPr>
            <p:nvPr/>
          </p:nvCxnSpPr>
          <p:spPr>
            <a:xfrm flipV="1">
              <a:off x="4662941" y="4338377"/>
              <a:ext cx="876086" cy="6110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Line 49"/>
            <p:cNvSpPr>
              <a:spLocks noChangeShapeType="1"/>
            </p:cNvSpPr>
            <p:nvPr/>
          </p:nvSpPr>
          <p:spPr bwMode="auto">
            <a:xfrm flipH="1">
              <a:off x="4598366" y="3303328"/>
              <a:ext cx="693919" cy="39606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9" name="Group 34"/>
            <p:cNvGrpSpPr>
              <a:grpSpLocks/>
            </p:cNvGrpSpPr>
            <p:nvPr/>
          </p:nvGrpSpPr>
          <p:grpSpPr bwMode="auto">
            <a:xfrm>
              <a:off x="5292286" y="3062729"/>
              <a:ext cx="323848" cy="388238"/>
              <a:chOff x="3648" y="1392"/>
              <a:chExt cx="336" cy="401"/>
            </a:xfrm>
          </p:grpSpPr>
          <p:sp>
            <p:nvSpPr>
              <p:cNvPr id="150" name="Oval 35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151" name="Text Box 36"/>
              <p:cNvSpPr txBox="1">
                <a:spLocks noChangeArrowheads="1"/>
              </p:cNvSpPr>
              <p:nvPr/>
            </p:nvSpPr>
            <p:spPr bwMode="auto">
              <a:xfrm>
                <a:off x="3677" y="1411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1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cxnSp>
          <p:nvCxnSpPr>
            <p:cNvPr id="153" name="直接连接符 152"/>
            <p:cNvCxnSpPr>
              <a:stCxn id="151" idx="2"/>
              <a:endCxn id="53" idx="0"/>
            </p:cNvCxnSpPr>
            <p:nvPr/>
          </p:nvCxnSpPr>
          <p:spPr>
            <a:xfrm flipH="1">
              <a:off x="5423368" y="3450966"/>
              <a:ext cx="12530" cy="702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57" idx="0"/>
              <a:endCxn id="53" idx="2"/>
            </p:cNvCxnSpPr>
            <p:nvPr/>
          </p:nvCxnSpPr>
          <p:spPr>
            <a:xfrm flipV="1">
              <a:off x="5418222" y="4523298"/>
              <a:ext cx="5145" cy="371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5279756" y="4110856"/>
              <a:ext cx="323848" cy="412442"/>
              <a:chOff x="3648" y="1392"/>
              <a:chExt cx="336" cy="426"/>
            </a:xfrm>
          </p:grpSpPr>
          <p:sp>
            <p:nvSpPr>
              <p:cNvPr id="52" name="Oval 35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53" name="Text Box 36"/>
              <p:cNvSpPr txBox="1">
                <a:spLocks noChangeArrowheads="1"/>
              </p:cNvSpPr>
              <p:nvPr/>
            </p:nvSpPr>
            <p:spPr bwMode="auto">
              <a:xfrm>
                <a:off x="3677" y="1436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1" kern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*</a:t>
                </a:r>
                <a:endParaRPr kumimoji="1" lang="en-US" altLang="zh-CN" sz="1800" b="1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" name="Group 34"/>
            <p:cNvGrpSpPr>
              <a:grpSpLocks/>
            </p:cNvGrpSpPr>
            <p:nvPr/>
          </p:nvGrpSpPr>
          <p:grpSpPr bwMode="auto">
            <a:xfrm>
              <a:off x="4371902" y="3635849"/>
              <a:ext cx="323848" cy="369842"/>
              <a:chOff x="3648" y="1377"/>
              <a:chExt cx="336" cy="382"/>
            </a:xfrm>
          </p:grpSpPr>
          <p:sp>
            <p:nvSpPr>
              <p:cNvPr id="54" name="Oval 35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36" cy="336"/>
              </a:xfrm>
              <a:prstGeom prst="ellipse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3723" y="1377"/>
                <a:ext cx="240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1" kern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-</a:t>
                </a:r>
                <a:endParaRPr kumimoji="1" lang="en-US" altLang="zh-CN" sz="1800" b="1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6" name="矩形 68"/>
            <p:cNvSpPr>
              <a:spLocks noChangeArrowheads="1"/>
            </p:cNvSpPr>
            <p:nvPr/>
          </p:nvSpPr>
          <p:spPr bwMode="auto">
            <a:xfrm>
              <a:off x="5638557" y="4070499"/>
              <a:ext cx="406545" cy="31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t</a:t>
              </a:r>
              <a:r>
                <a:rPr lang="en-US" altLang="zh-CN" sz="2000" i="1" kern="0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4</a:t>
              </a:r>
              <a:r>
                <a:rPr kumimoji="1" lang="en-US" altLang="zh-CN" sz="2000" i="1" ker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 t</a:t>
              </a:r>
              <a:r>
                <a:rPr lang="en-US" altLang="zh-CN" sz="2000" i="1" kern="0" baseline="-2500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8</a:t>
              </a:r>
              <a:endParaRPr kumimoji="0" lang="en-US" altLang="zh-CN" sz="1400" b="1" i="1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矩形 68"/>
            <p:cNvSpPr>
              <a:spLocks noChangeArrowheads="1"/>
            </p:cNvSpPr>
            <p:nvPr/>
          </p:nvSpPr>
          <p:spPr bwMode="auto">
            <a:xfrm>
              <a:off x="4086293" y="3569755"/>
              <a:ext cx="232710" cy="31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t</a:t>
              </a:r>
              <a:r>
                <a:rPr lang="en-US" altLang="zh-CN" sz="2000" i="1" kern="0" baseline="-2500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5</a:t>
              </a:r>
              <a:endParaRPr kumimoji="0" lang="en-US" altLang="zh-CN" sz="1400" b="1" i="1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矩形 68"/>
            <p:cNvSpPr>
              <a:spLocks noChangeArrowheads="1"/>
            </p:cNvSpPr>
            <p:nvPr/>
          </p:nvSpPr>
          <p:spPr bwMode="auto">
            <a:xfrm>
              <a:off x="5628664" y="3045299"/>
              <a:ext cx="232711" cy="31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t</a:t>
              </a:r>
              <a:r>
                <a:rPr lang="en-US" altLang="zh-CN" sz="2000" i="1" kern="0" baseline="-2500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</a:rPr>
                <a:t>9</a:t>
              </a:r>
              <a:endParaRPr kumimoji="0" lang="en-US" altLang="zh-CN" sz="1400" b="1" i="1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3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99</Words>
  <Application>Microsoft Office PowerPoint</Application>
  <PresentationFormat>全屏显示(4:3)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习题16.3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Lenovo</cp:lastModifiedBy>
  <cp:revision>205</cp:revision>
  <cp:lastPrinted>2020-01-12T02:45:29Z</cp:lastPrinted>
  <dcterms:created xsi:type="dcterms:W3CDTF">2016-09-11T10:44:03Z</dcterms:created>
  <dcterms:modified xsi:type="dcterms:W3CDTF">2021-05-10T13:34:28Z</dcterms:modified>
</cp:coreProperties>
</file>