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5" r:id="rId3"/>
    <p:sldId id="416" r:id="rId5"/>
    <p:sldId id="417" r:id="rId6"/>
    <p:sldId id="418" r:id="rId7"/>
    <p:sldId id="419" r:id="rId8"/>
    <p:sldId id="420" r:id="rId9"/>
    <p:sldId id="421" r:id="rId10"/>
    <p:sldId id="42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5" y="160525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4313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882" y="1371283"/>
            <a:ext cx="10363200" cy="4114800"/>
          </a:xfrm>
        </p:spPr>
        <p:txBody>
          <a:bodyPr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t1 =10*</a:t>
            </a:r>
            <a:r>
              <a:rPr lang="en-US" altLang="zh-CN" kern="1200" dirty="0" err="1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t2 = t1 + j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t3 = 8 * t2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t4 = t3 - 88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a[t4] = 0.0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j = j + 1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if j </a:t>
            </a:r>
            <a:r>
              <a:rPr lang="en-US" altLang="zh-CN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≤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10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goto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B3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478905" y="3358515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935595" y="3358515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211060" y="2453005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 flipH="1">
            <a:off x="6776085" y="2853055"/>
            <a:ext cx="500380" cy="47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5"/>
            <a:endCxn id="5" idx="1"/>
          </p:cNvCxnSpPr>
          <p:nvPr/>
        </p:nvCxnSpPr>
        <p:spPr>
          <a:xfrm>
            <a:off x="7592695" y="2853055"/>
            <a:ext cx="408305" cy="5740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25945" y="345884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82635" y="3458845"/>
            <a:ext cx="701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</a:t>
            </a:r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7296150" y="2461260"/>
            <a:ext cx="27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*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7760335" y="2507615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045" y="424180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658735" y="424180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34200" y="333629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 flipH="1">
            <a:off x="6499225" y="3736340"/>
            <a:ext cx="500380" cy="47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5"/>
            <a:endCxn id="5" idx="1"/>
          </p:cNvCxnSpPr>
          <p:nvPr/>
        </p:nvCxnSpPr>
        <p:spPr>
          <a:xfrm>
            <a:off x="7315835" y="3736340"/>
            <a:ext cx="408305" cy="5740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49085" y="434213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019290" y="3344545"/>
            <a:ext cx="27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*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7383145" y="339090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180705" y="4449445"/>
            <a:ext cx="744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i0</a:t>
            </a:r>
            <a:endParaRPr lang="en-US" altLang="zh-CN" sz="2000"/>
          </a:p>
        </p:txBody>
      </p:sp>
      <p:sp>
        <p:nvSpPr>
          <p:cNvPr id="13" name="椭圆 12"/>
          <p:cNvSpPr/>
          <p:nvPr/>
        </p:nvSpPr>
        <p:spPr>
          <a:xfrm>
            <a:off x="8340090" y="3336290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754620" y="2398395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66175" y="343662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754620" y="2442845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981393" y="1178777"/>
            <a:ext cx="8215312" cy="4885257"/>
          </a:xfrm>
        </p:spPr>
        <p:txBody>
          <a:bodyPr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t2 = t1 + j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>
            <a:stCxn id="19" idx="3"/>
            <a:endCxn id="19" idx="3"/>
          </p:cNvCxnSpPr>
          <p:nvPr/>
        </p:nvCxnSpPr>
        <p:spPr>
          <a:xfrm>
            <a:off x="9196705" y="36214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2"/>
          </p:cNvCxnSpPr>
          <p:nvPr/>
        </p:nvCxnSpPr>
        <p:spPr>
          <a:xfrm flipH="1">
            <a:off x="7275830" y="2811145"/>
            <a:ext cx="703580" cy="50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2"/>
            <a:endCxn id="13" idx="0"/>
          </p:cNvCxnSpPr>
          <p:nvPr/>
        </p:nvCxnSpPr>
        <p:spPr>
          <a:xfrm>
            <a:off x="7979410" y="2811145"/>
            <a:ext cx="574040" cy="52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203565" y="2398395"/>
            <a:ext cx="431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t2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981393" y="1178777"/>
            <a:ext cx="8215312" cy="4885257"/>
          </a:xfrm>
        </p:spPr>
        <p:txBody>
          <a:bodyPr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t3 = 8 * t2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34430" y="473710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691120" y="473710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66585" y="383159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 flipH="1">
            <a:off x="6531610" y="4231640"/>
            <a:ext cx="500380" cy="47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5"/>
            <a:endCxn id="5" idx="1"/>
          </p:cNvCxnSpPr>
          <p:nvPr/>
        </p:nvCxnSpPr>
        <p:spPr>
          <a:xfrm>
            <a:off x="7348220" y="4231640"/>
            <a:ext cx="408305" cy="5740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81470" y="483743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051675" y="3839845"/>
            <a:ext cx="27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*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7415530" y="388620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13090" y="4944745"/>
            <a:ext cx="744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i0</a:t>
            </a:r>
            <a:endParaRPr lang="en-US" altLang="zh-CN" sz="2000"/>
          </a:p>
        </p:txBody>
      </p:sp>
      <p:sp>
        <p:nvSpPr>
          <p:cNvPr id="13" name="椭圆 12"/>
          <p:cNvSpPr/>
          <p:nvPr/>
        </p:nvSpPr>
        <p:spPr>
          <a:xfrm>
            <a:off x="8372475" y="3831590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787005" y="2893695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98560" y="393192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787005" y="2938145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9229090" y="41167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2"/>
          </p:cNvCxnSpPr>
          <p:nvPr/>
        </p:nvCxnSpPr>
        <p:spPr>
          <a:xfrm flipH="1">
            <a:off x="7308215" y="3306445"/>
            <a:ext cx="703580" cy="50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2"/>
            <a:endCxn id="13" idx="0"/>
          </p:cNvCxnSpPr>
          <p:nvPr/>
        </p:nvCxnSpPr>
        <p:spPr>
          <a:xfrm>
            <a:off x="8011795" y="3306445"/>
            <a:ext cx="574040" cy="52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235950" y="2893695"/>
            <a:ext cx="431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t2</a:t>
            </a:r>
            <a:endParaRPr lang="en-US" altLang="zh-CN" sz="2000"/>
          </a:p>
        </p:txBody>
      </p:sp>
      <p:sp>
        <p:nvSpPr>
          <p:cNvPr id="18" name="椭圆 17"/>
          <p:cNvSpPr/>
          <p:nvPr/>
        </p:nvSpPr>
        <p:spPr>
          <a:xfrm>
            <a:off x="6614160" y="293814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253605" y="204470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95160" y="298259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308215" y="2103755"/>
            <a:ext cx="457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*</a:t>
            </a:r>
            <a:endParaRPr lang="en-US" altLang="zh-CN" sz="2000"/>
          </a:p>
        </p:txBody>
      </p:sp>
      <p:sp>
        <p:nvSpPr>
          <p:cNvPr id="28" name="文本框 27"/>
          <p:cNvSpPr txBox="1"/>
          <p:nvPr/>
        </p:nvSpPr>
        <p:spPr>
          <a:xfrm>
            <a:off x="7653020" y="2103755"/>
            <a:ext cx="485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t3</a:t>
            </a:r>
            <a:endParaRPr lang="en-US" altLang="zh-CN" sz="2000"/>
          </a:p>
        </p:txBody>
      </p:sp>
      <p:cxnSp>
        <p:nvCxnSpPr>
          <p:cNvPr id="29" name="直接连接符 28"/>
          <p:cNvCxnSpPr>
            <a:stCxn id="27" idx="2"/>
            <a:endCxn id="18" idx="0"/>
          </p:cNvCxnSpPr>
          <p:nvPr/>
        </p:nvCxnSpPr>
        <p:spPr>
          <a:xfrm flipH="1">
            <a:off x="6833235" y="2502535"/>
            <a:ext cx="703580" cy="43561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7" idx="0"/>
          </p:cNvCxnSpPr>
          <p:nvPr/>
        </p:nvCxnSpPr>
        <p:spPr>
          <a:xfrm>
            <a:off x="7491095" y="2490470"/>
            <a:ext cx="520700" cy="4476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550228" y="1458812"/>
            <a:ext cx="8215312" cy="4885257"/>
          </a:xfrm>
        </p:spPr>
        <p:txBody>
          <a:bodyPr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t4 = t3 - 88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104890" y="5329555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561580" y="5329555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837045" y="4424045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 flipH="1">
            <a:off x="6402070" y="4824095"/>
            <a:ext cx="500380" cy="47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5"/>
            <a:endCxn id="5" idx="1"/>
          </p:cNvCxnSpPr>
          <p:nvPr/>
        </p:nvCxnSpPr>
        <p:spPr>
          <a:xfrm>
            <a:off x="7218680" y="4824095"/>
            <a:ext cx="408305" cy="5740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51930" y="542988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22135" y="4432300"/>
            <a:ext cx="27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*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7285990" y="4478655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083550" y="5537200"/>
            <a:ext cx="744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i0</a:t>
            </a:r>
            <a:endParaRPr lang="en-US" altLang="zh-CN" sz="2000"/>
          </a:p>
        </p:txBody>
      </p:sp>
      <p:sp>
        <p:nvSpPr>
          <p:cNvPr id="13" name="椭圆 12"/>
          <p:cNvSpPr/>
          <p:nvPr/>
        </p:nvSpPr>
        <p:spPr>
          <a:xfrm>
            <a:off x="8242935" y="4424045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657465" y="3486150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69020" y="4524375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657465" y="3530600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9099550" y="47091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2"/>
          </p:cNvCxnSpPr>
          <p:nvPr/>
        </p:nvCxnSpPr>
        <p:spPr>
          <a:xfrm flipH="1">
            <a:off x="7178675" y="3898900"/>
            <a:ext cx="703580" cy="50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2"/>
            <a:endCxn id="13" idx="0"/>
          </p:cNvCxnSpPr>
          <p:nvPr/>
        </p:nvCxnSpPr>
        <p:spPr>
          <a:xfrm>
            <a:off x="7882255" y="3898900"/>
            <a:ext cx="574040" cy="52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06410" y="3486150"/>
            <a:ext cx="431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t2</a:t>
            </a:r>
            <a:endParaRPr lang="en-US" altLang="zh-CN" sz="2000"/>
          </a:p>
        </p:txBody>
      </p:sp>
      <p:sp>
        <p:nvSpPr>
          <p:cNvPr id="18" name="椭圆 17"/>
          <p:cNvSpPr/>
          <p:nvPr/>
        </p:nvSpPr>
        <p:spPr>
          <a:xfrm>
            <a:off x="6484620" y="353060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24065" y="263715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865620" y="35750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178675" y="2696210"/>
            <a:ext cx="457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*</a:t>
            </a:r>
            <a:endParaRPr lang="en-US" altLang="zh-CN" sz="2000"/>
          </a:p>
        </p:txBody>
      </p:sp>
      <p:sp>
        <p:nvSpPr>
          <p:cNvPr id="28" name="文本框 27"/>
          <p:cNvSpPr txBox="1"/>
          <p:nvPr/>
        </p:nvSpPr>
        <p:spPr>
          <a:xfrm>
            <a:off x="7523480" y="2696210"/>
            <a:ext cx="485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t3</a:t>
            </a:r>
            <a:endParaRPr lang="en-US" altLang="zh-CN" sz="2000"/>
          </a:p>
        </p:txBody>
      </p:sp>
      <p:cxnSp>
        <p:nvCxnSpPr>
          <p:cNvPr id="29" name="直接连接符 28"/>
          <p:cNvCxnSpPr>
            <a:stCxn id="27" idx="2"/>
            <a:endCxn id="18" idx="0"/>
          </p:cNvCxnSpPr>
          <p:nvPr/>
        </p:nvCxnSpPr>
        <p:spPr>
          <a:xfrm flipH="1">
            <a:off x="6703695" y="3094990"/>
            <a:ext cx="703580" cy="43561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7" idx="0"/>
          </p:cNvCxnSpPr>
          <p:nvPr/>
        </p:nvCxnSpPr>
        <p:spPr>
          <a:xfrm>
            <a:off x="7361555" y="3082925"/>
            <a:ext cx="520700" cy="4476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242935" y="263715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668895" y="183896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1" idx="4"/>
            <a:endCxn id="27" idx="0"/>
          </p:cNvCxnSpPr>
          <p:nvPr/>
        </p:nvCxnSpPr>
        <p:spPr>
          <a:xfrm flipH="1">
            <a:off x="7407275" y="2296795"/>
            <a:ext cx="480695" cy="39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5" idx="0"/>
          </p:cNvCxnSpPr>
          <p:nvPr/>
        </p:nvCxnSpPr>
        <p:spPr>
          <a:xfrm>
            <a:off x="7965440" y="2286000"/>
            <a:ext cx="496570" cy="35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28585" y="1929765"/>
            <a:ext cx="34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720455" y="2792095"/>
            <a:ext cx="60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88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083550" y="1868170"/>
            <a:ext cx="409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t4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463868" y="1728687"/>
            <a:ext cx="8215312" cy="4885257"/>
          </a:xfrm>
        </p:spPr>
        <p:txBody>
          <a:bodyPr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a[t4] = 0.0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0880" y="571754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27570" y="571754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03035" y="481203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 flipH="1">
            <a:off x="6068060" y="5212080"/>
            <a:ext cx="500380" cy="47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5"/>
            <a:endCxn id="5" idx="1"/>
          </p:cNvCxnSpPr>
          <p:nvPr/>
        </p:nvCxnSpPr>
        <p:spPr>
          <a:xfrm>
            <a:off x="6884670" y="5212080"/>
            <a:ext cx="408305" cy="5740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17920" y="581787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588125" y="4820285"/>
            <a:ext cx="27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*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6951980" y="486664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49540" y="5925185"/>
            <a:ext cx="744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i0</a:t>
            </a:r>
            <a:endParaRPr lang="en-US" altLang="zh-CN" sz="2000"/>
          </a:p>
        </p:txBody>
      </p:sp>
      <p:sp>
        <p:nvSpPr>
          <p:cNvPr id="13" name="椭圆 12"/>
          <p:cNvSpPr/>
          <p:nvPr/>
        </p:nvSpPr>
        <p:spPr>
          <a:xfrm>
            <a:off x="7908925" y="4812030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323455" y="3874135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35010" y="491236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323455" y="3918585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8765540" y="5097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2"/>
          </p:cNvCxnSpPr>
          <p:nvPr/>
        </p:nvCxnSpPr>
        <p:spPr>
          <a:xfrm flipH="1">
            <a:off x="6844665" y="4286885"/>
            <a:ext cx="703580" cy="50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2"/>
            <a:endCxn id="13" idx="0"/>
          </p:cNvCxnSpPr>
          <p:nvPr/>
        </p:nvCxnSpPr>
        <p:spPr>
          <a:xfrm>
            <a:off x="7548245" y="4286885"/>
            <a:ext cx="574040" cy="52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72400" y="3874135"/>
            <a:ext cx="431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t2</a:t>
            </a:r>
            <a:endParaRPr lang="en-US" altLang="zh-CN" sz="2000"/>
          </a:p>
        </p:txBody>
      </p:sp>
      <p:sp>
        <p:nvSpPr>
          <p:cNvPr id="18" name="椭圆 17"/>
          <p:cNvSpPr/>
          <p:nvPr/>
        </p:nvSpPr>
        <p:spPr>
          <a:xfrm>
            <a:off x="6150610" y="391858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790055" y="302514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31610" y="39630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844665" y="3084195"/>
            <a:ext cx="457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*</a:t>
            </a:r>
            <a:endParaRPr lang="en-US" altLang="zh-CN" sz="2000"/>
          </a:p>
        </p:txBody>
      </p:sp>
      <p:sp>
        <p:nvSpPr>
          <p:cNvPr id="28" name="文本框 27"/>
          <p:cNvSpPr txBox="1"/>
          <p:nvPr/>
        </p:nvSpPr>
        <p:spPr>
          <a:xfrm>
            <a:off x="7189470" y="3084195"/>
            <a:ext cx="485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t3</a:t>
            </a:r>
            <a:endParaRPr lang="en-US" altLang="zh-CN" sz="2000"/>
          </a:p>
        </p:txBody>
      </p:sp>
      <p:cxnSp>
        <p:nvCxnSpPr>
          <p:cNvPr id="29" name="直接连接符 28"/>
          <p:cNvCxnSpPr>
            <a:stCxn id="27" idx="2"/>
            <a:endCxn id="18" idx="0"/>
          </p:cNvCxnSpPr>
          <p:nvPr/>
        </p:nvCxnSpPr>
        <p:spPr>
          <a:xfrm flipH="1">
            <a:off x="6369685" y="3482975"/>
            <a:ext cx="703580" cy="43561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7" idx="0"/>
          </p:cNvCxnSpPr>
          <p:nvPr/>
        </p:nvCxnSpPr>
        <p:spPr>
          <a:xfrm>
            <a:off x="7027545" y="3470910"/>
            <a:ext cx="520700" cy="4476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908925" y="302514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334885" y="222694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1" idx="4"/>
            <a:endCxn id="27" idx="0"/>
          </p:cNvCxnSpPr>
          <p:nvPr/>
        </p:nvCxnSpPr>
        <p:spPr>
          <a:xfrm flipH="1">
            <a:off x="7073265" y="2684780"/>
            <a:ext cx="480695" cy="39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5" idx="0"/>
          </p:cNvCxnSpPr>
          <p:nvPr/>
        </p:nvCxnSpPr>
        <p:spPr>
          <a:xfrm>
            <a:off x="7631430" y="2673985"/>
            <a:ext cx="496570" cy="35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394575" y="2317750"/>
            <a:ext cx="34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386445" y="3180080"/>
            <a:ext cx="60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88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749540" y="2256155"/>
            <a:ext cx="409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t4</a:t>
            </a:r>
            <a:endParaRPr lang="en-US" altLang="zh-CN" sz="2000"/>
          </a:p>
        </p:txBody>
      </p:sp>
      <p:sp>
        <p:nvSpPr>
          <p:cNvPr id="37" name="椭圆 36"/>
          <p:cNvSpPr/>
          <p:nvPr/>
        </p:nvSpPr>
        <p:spPr>
          <a:xfrm>
            <a:off x="6296025" y="225615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557260" y="222821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312025" y="127063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4"/>
            <a:endCxn id="37" idx="0"/>
          </p:cNvCxnSpPr>
          <p:nvPr/>
        </p:nvCxnSpPr>
        <p:spPr>
          <a:xfrm flipH="1">
            <a:off x="6515100" y="1728470"/>
            <a:ext cx="1016000" cy="52768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4"/>
            <a:endCxn id="38" idx="0"/>
          </p:cNvCxnSpPr>
          <p:nvPr/>
        </p:nvCxnSpPr>
        <p:spPr>
          <a:xfrm>
            <a:off x="7531100" y="1728470"/>
            <a:ext cx="1245235" cy="49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9" idx="4"/>
            <a:endCxn id="31" idx="0"/>
          </p:cNvCxnSpPr>
          <p:nvPr/>
        </p:nvCxnSpPr>
        <p:spPr>
          <a:xfrm>
            <a:off x="7531100" y="1728470"/>
            <a:ext cx="22860" cy="4984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49160" y="1315085"/>
            <a:ext cx="63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[]=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733540" y="2287270"/>
            <a:ext cx="49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45" name="文本框 44"/>
          <p:cNvSpPr txBox="1"/>
          <p:nvPr/>
        </p:nvSpPr>
        <p:spPr>
          <a:xfrm>
            <a:off x="8994775" y="234569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0.0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604203" y="1437222"/>
            <a:ext cx="8215312" cy="4885257"/>
          </a:xfrm>
        </p:spPr>
        <p:txBody>
          <a:bodyPr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j = j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0880" y="571754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27570" y="571754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03035" y="481203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 flipH="1">
            <a:off x="6068060" y="5212080"/>
            <a:ext cx="500380" cy="47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5"/>
            <a:endCxn id="5" idx="1"/>
          </p:cNvCxnSpPr>
          <p:nvPr/>
        </p:nvCxnSpPr>
        <p:spPr>
          <a:xfrm>
            <a:off x="6884670" y="5212080"/>
            <a:ext cx="408305" cy="5740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17920" y="581787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588125" y="4820285"/>
            <a:ext cx="27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*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6951980" y="486664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49540" y="5925185"/>
            <a:ext cx="744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i0</a:t>
            </a:r>
            <a:endParaRPr lang="en-US" altLang="zh-CN" sz="2000"/>
          </a:p>
        </p:txBody>
      </p:sp>
      <p:sp>
        <p:nvSpPr>
          <p:cNvPr id="13" name="椭圆 12"/>
          <p:cNvSpPr/>
          <p:nvPr/>
        </p:nvSpPr>
        <p:spPr>
          <a:xfrm>
            <a:off x="7908925" y="4812030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323455" y="3874135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35010" y="491236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323455" y="3918585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8765540" y="5097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2"/>
          </p:cNvCxnSpPr>
          <p:nvPr/>
        </p:nvCxnSpPr>
        <p:spPr>
          <a:xfrm flipH="1">
            <a:off x="6844665" y="4286885"/>
            <a:ext cx="703580" cy="50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2"/>
            <a:endCxn id="13" idx="0"/>
          </p:cNvCxnSpPr>
          <p:nvPr/>
        </p:nvCxnSpPr>
        <p:spPr>
          <a:xfrm>
            <a:off x="7548245" y="4286885"/>
            <a:ext cx="574040" cy="52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72400" y="3874135"/>
            <a:ext cx="431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t2</a:t>
            </a:r>
            <a:endParaRPr lang="en-US" altLang="zh-CN" sz="2000"/>
          </a:p>
        </p:txBody>
      </p:sp>
      <p:sp>
        <p:nvSpPr>
          <p:cNvPr id="18" name="椭圆 17"/>
          <p:cNvSpPr/>
          <p:nvPr/>
        </p:nvSpPr>
        <p:spPr>
          <a:xfrm>
            <a:off x="6150610" y="391858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790055" y="302514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31610" y="39630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844665" y="3084195"/>
            <a:ext cx="457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*</a:t>
            </a:r>
            <a:endParaRPr lang="en-US" altLang="zh-CN" sz="2000"/>
          </a:p>
        </p:txBody>
      </p:sp>
      <p:sp>
        <p:nvSpPr>
          <p:cNvPr id="28" name="文本框 27"/>
          <p:cNvSpPr txBox="1"/>
          <p:nvPr/>
        </p:nvSpPr>
        <p:spPr>
          <a:xfrm>
            <a:off x="7189470" y="3084195"/>
            <a:ext cx="485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t3</a:t>
            </a:r>
            <a:endParaRPr lang="en-US" altLang="zh-CN" sz="2000"/>
          </a:p>
        </p:txBody>
      </p:sp>
      <p:cxnSp>
        <p:nvCxnSpPr>
          <p:cNvPr id="29" name="直接连接符 28"/>
          <p:cNvCxnSpPr>
            <a:stCxn id="27" idx="2"/>
            <a:endCxn id="18" idx="0"/>
          </p:cNvCxnSpPr>
          <p:nvPr/>
        </p:nvCxnSpPr>
        <p:spPr>
          <a:xfrm flipH="1">
            <a:off x="6369685" y="3482975"/>
            <a:ext cx="703580" cy="43561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7" idx="0"/>
          </p:cNvCxnSpPr>
          <p:nvPr/>
        </p:nvCxnSpPr>
        <p:spPr>
          <a:xfrm>
            <a:off x="7027545" y="3470910"/>
            <a:ext cx="520700" cy="4476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908925" y="302514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334885" y="222694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1" idx="4"/>
            <a:endCxn id="27" idx="0"/>
          </p:cNvCxnSpPr>
          <p:nvPr/>
        </p:nvCxnSpPr>
        <p:spPr>
          <a:xfrm flipH="1">
            <a:off x="7073265" y="2684780"/>
            <a:ext cx="480695" cy="39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5" idx="0"/>
          </p:cNvCxnSpPr>
          <p:nvPr/>
        </p:nvCxnSpPr>
        <p:spPr>
          <a:xfrm>
            <a:off x="7631430" y="2673985"/>
            <a:ext cx="496570" cy="35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394575" y="2317750"/>
            <a:ext cx="34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386445" y="3180080"/>
            <a:ext cx="60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88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749540" y="2256155"/>
            <a:ext cx="409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t4</a:t>
            </a:r>
            <a:endParaRPr lang="en-US" altLang="zh-CN" sz="2000"/>
          </a:p>
        </p:txBody>
      </p:sp>
      <p:sp>
        <p:nvSpPr>
          <p:cNvPr id="37" name="椭圆 36"/>
          <p:cNvSpPr/>
          <p:nvPr/>
        </p:nvSpPr>
        <p:spPr>
          <a:xfrm>
            <a:off x="6296025" y="225615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557260" y="222821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312025" y="127063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4"/>
            <a:endCxn id="37" idx="0"/>
          </p:cNvCxnSpPr>
          <p:nvPr/>
        </p:nvCxnSpPr>
        <p:spPr>
          <a:xfrm flipH="1">
            <a:off x="6515100" y="1728470"/>
            <a:ext cx="1016000" cy="52768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4"/>
            <a:endCxn id="38" idx="0"/>
          </p:cNvCxnSpPr>
          <p:nvPr/>
        </p:nvCxnSpPr>
        <p:spPr>
          <a:xfrm>
            <a:off x="7531100" y="1728470"/>
            <a:ext cx="1245235" cy="49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9" idx="4"/>
            <a:endCxn id="31" idx="0"/>
          </p:cNvCxnSpPr>
          <p:nvPr/>
        </p:nvCxnSpPr>
        <p:spPr>
          <a:xfrm>
            <a:off x="7531100" y="1728470"/>
            <a:ext cx="22860" cy="4984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49160" y="1315085"/>
            <a:ext cx="63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[]=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733540" y="2317750"/>
            <a:ext cx="49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45" name="文本框 44"/>
          <p:cNvSpPr txBox="1"/>
          <p:nvPr/>
        </p:nvSpPr>
        <p:spPr>
          <a:xfrm>
            <a:off x="8994775" y="234569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0.0</a:t>
            </a:r>
            <a:endParaRPr lang="en-US" altLang="zh-CN"/>
          </a:p>
        </p:txBody>
      </p:sp>
      <p:sp>
        <p:nvSpPr>
          <p:cNvPr id="46" name="椭圆 45"/>
          <p:cNvSpPr/>
          <p:nvPr/>
        </p:nvSpPr>
        <p:spPr>
          <a:xfrm>
            <a:off x="8557260" y="391858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994775" y="486664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496425" y="5023485"/>
            <a:ext cx="29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8557260" y="3963670"/>
            <a:ext cx="49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994775" y="3963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endParaRPr lang="en-US" altLang="zh-CN"/>
          </a:p>
        </p:txBody>
      </p:sp>
      <p:cxnSp>
        <p:nvCxnSpPr>
          <p:cNvPr id="51" name="直接连接符 50"/>
          <p:cNvCxnSpPr>
            <a:stCxn id="49" idx="2"/>
            <a:endCxn id="13" idx="0"/>
          </p:cNvCxnSpPr>
          <p:nvPr/>
        </p:nvCxnSpPr>
        <p:spPr>
          <a:xfrm flipH="1">
            <a:off x="8122285" y="4331970"/>
            <a:ext cx="682625" cy="48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47" idx="0"/>
          </p:cNvCxnSpPr>
          <p:nvPr/>
        </p:nvCxnSpPr>
        <p:spPr>
          <a:xfrm>
            <a:off x="8785225" y="4323080"/>
            <a:ext cx="428625" cy="5435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407400" y="4916170"/>
            <a:ext cx="291465" cy="42037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345123" y="1458812"/>
            <a:ext cx="8215312" cy="4885257"/>
          </a:xfrm>
        </p:spPr>
        <p:txBody>
          <a:bodyPr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if j </a:t>
            </a:r>
            <a:r>
              <a:rPr lang="en-US" altLang="zh-CN" sz="2800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srgbClr val="FF0000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 B3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0880" y="571754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27570" y="571754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03035" y="4812030"/>
            <a:ext cx="447040" cy="4686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 flipH="1">
            <a:off x="6068060" y="5212080"/>
            <a:ext cx="500380" cy="47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5"/>
            <a:endCxn id="5" idx="1"/>
          </p:cNvCxnSpPr>
          <p:nvPr/>
        </p:nvCxnSpPr>
        <p:spPr>
          <a:xfrm>
            <a:off x="6884670" y="5212080"/>
            <a:ext cx="408305" cy="5740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17920" y="581787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588125" y="4820285"/>
            <a:ext cx="27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*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6951980" y="486664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49540" y="5925185"/>
            <a:ext cx="744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i0</a:t>
            </a:r>
            <a:endParaRPr lang="en-US" altLang="zh-CN" sz="2000"/>
          </a:p>
        </p:txBody>
      </p:sp>
      <p:sp>
        <p:nvSpPr>
          <p:cNvPr id="13" name="椭圆 12"/>
          <p:cNvSpPr/>
          <p:nvPr/>
        </p:nvSpPr>
        <p:spPr>
          <a:xfrm>
            <a:off x="7908925" y="4812030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323455" y="3874135"/>
            <a:ext cx="42608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266555" y="301307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35010" y="491236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323455" y="3918585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8765540" y="5097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2"/>
          </p:cNvCxnSpPr>
          <p:nvPr/>
        </p:nvCxnSpPr>
        <p:spPr>
          <a:xfrm flipH="1">
            <a:off x="6844665" y="4286885"/>
            <a:ext cx="703580" cy="50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2"/>
            <a:endCxn id="13" idx="0"/>
          </p:cNvCxnSpPr>
          <p:nvPr/>
        </p:nvCxnSpPr>
        <p:spPr>
          <a:xfrm>
            <a:off x="7548245" y="4286885"/>
            <a:ext cx="574040" cy="52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772400" y="3874135"/>
            <a:ext cx="431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t2</a:t>
            </a:r>
            <a:endParaRPr lang="en-US" altLang="zh-CN" sz="2000"/>
          </a:p>
        </p:txBody>
      </p:sp>
      <p:sp>
        <p:nvSpPr>
          <p:cNvPr id="18" name="椭圆 17"/>
          <p:cNvSpPr/>
          <p:nvPr/>
        </p:nvSpPr>
        <p:spPr>
          <a:xfrm>
            <a:off x="6150610" y="391858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790055" y="302514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31610" y="39630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844665" y="3084195"/>
            <a:ext cx="457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*</a:t>
            </a:r>
            <a:endParaRPr lang="en-US" altLang="zh-CN" sz="2000"/>
          </a:p>
        </p:txBody>
      </p:sp>
      <p:sp>
        <p:nvSpPr>
          <p:cNvPr id="28" name="文本框 27"/>
          <p:cNvSpPr txBox="1"/>
          <p:nvPr/>
        </p:nvSpPr>
        <p:spPr>
          <a:xfrm>
            <a:off x="7189470" y="3084195"/>
            <a:ext cx="485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t3</a:t>
            </a:r>
            <a:endParaRPr lang="en-US" altLang="zh-CN" sz="2000"/>
          </a:p>
        </p:txBody>
      </p:sp>
      <p:cxnSp>
        <p:nvCxnSpPr>
          <p:cNvPr id="29" name="直接连接符 28"/>
          <p:cNvCxnSpPr>
            <a:stCxn id="27" idx="2"/>
            <a:endCxn id="18" idx="0"/>
          </p:cNvCxnSpPr>
          <p:nvPr/>
        </p:nvCxnSpPr>
        <p:spPr>
          <a:xfrm flipH="1">
            <a:off x="6369685" y="3482975"/>
            <a:ext cx="703580" cy="43561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7" idx="0"/>
          </p:cNvCxnSpPr>
          <p:nvPr/>
        </p:nvCxnSpPr>
        <p:spPr>
          <a:xfrm>
            <a:off x="7027545" y="3470910"/>
            <a:ext cx="520700" cy="4476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908925" y="302514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334885" y="222694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1" idx="4"/>
            <a:endCxn id="27" idx="0"/>
          </p:cNvCxnSpPr>
          <p:nvPr/>
        </p:nvCxnSpPr>
        <p:spPr>
          <a:xfrm flipH="1">
            <a:off x="7073265" y="2684780"/>
            <a:ext cx="480695" cy="39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5" idx="0"/>
          </p:cNvCxnSpPr>
          <p:nvPr/>
        </p:nvCxnSpPr>
        <p:spPr>
          <a:xfrm>
            <a:off x="7631430" y="2673985"/>
            <a:ext cx="496570" cy="35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394575" y="2317750"/>
            <a:ext cx="34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386445" y="3180080"/>
            <a:ext cx="60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88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749540" y="2256155"/>
            <a:ext cx="409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t4</a:t>
            </a:r>
            <a:endParaRPr lang="en-US" altLang="zh-CN" sz="2000"/>
          </a:p>
        </p:txBody>
      </p:sp>
      <p:sp>
        <p:nvSpPr>
          <p:cNvPr id="37" name="椭圆 36"/>
          <p:cNvSpPr/>
          <p:nvPr/>
        </p:nvSpPr>
        <p:spPr>
          <a:xfrm>
            <a:off x="6296025" y="225615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557260" y="222821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312025" y="127063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4"/>
            <a:endCxn id="37" idx="0"/>
          </p:cNvCxnSpPr>
          <p:nvPr/>
        </p:nvCxnSpPr>
        <p:spPr>
          <a:xfrm flipH="1">
            <a:off x="6515100" y="1728470"/>
            <a:ext cx="1016000" cy="52768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4"/>
            <a:endCxn id="38" idx="0"/>
          </p:cNvCxnSpPr>
          <p:nvPr/>
        </p:nvCxnSpPr>
        <p:spPr>
          <a:xfrm>
            <a:off x="7531100" y="1728470"/>
            <a:ext cx="1245235" cy="49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9" idx="4"/>
            <a:endCxn id="31" idx="0"/>
          </p:cNvCxnSpPr>
          <p:nvPr/>
        </p:nvCxnSpPr>
        <p:spPr>
          <a:xfrm>
            <a:off x="7531100" y="1728470"/>
            <a:ext cx="22860" cy="49847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49160" y="1315085"/>
            <a:ext cx="63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[]=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733540" y="2302510"/>
            <a:ext cx="49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45" name="文本框 44"/>
          <p:cNvSpPr txBox="1"/>
          <p:nvPr/>
        </p:nvSpPr>
        <p:spPr>
          <a:xfrm>
            <a:off x="8994775" y="234569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0.0</a:t>
            </a:r>
            <a:endParaRPr lang="en-US" altLang="zh-CN"/>
          </a:p>
        </p:txBody>
      </p:sp>
      <p:sp>
        <p:nvSpPr>
          <p:cNvPr id="46" name="椭圆 45"/>
          <p:cNvSpPr/>
          <p:nvPr/>
        </p:nvSpPr>
        <p:spPr>
          <a:xfrm>
            <a:off x="8557260" y="391858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994775" y="4866640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496425" y="5023485"/>
            <a:ext cx="29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8557260" y="3963670"/>
            <a:ext cx="49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994775" y="3963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endParaRPr lang="en-US" altLang="zh-CN"/>
          </a:p>
        </p:txBody>
      </p:sp>
      <p:cxnSp>
        <p:nvCxnSpPr>
          <p:cNvPr id="51" name="直接连接符 50"/>
          <p:cNvCxnSpPr>
            <a:stCxn id="49" idx="2"/>
            <a:endCxn id="13" idx="0"/>
          </p:cNvCxnSpPr>
          <p:nvPr/>
        </p:nvCxnSpPr>
        <p:spPr>
          <a:xfrm flipH="1">
            <a:off x="8122285" y="4331970"/>
            <a:ext cx="682625" cy="48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47" idx="0"/>
          </p:cNvCxnSpPr>
          <p:nvPr/>
        </p:nvCxnSpPr>
        <p:spPr>
          <a:xfrm>
            <a:off x="8785225" y="4323080"/>
            <a:ext cx="428625" cy="5435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407400" y="4916170"/>
            <a:ext cx="291465" cy="42037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704070" y="3963035"/>
            <a:ext cx="437515" cy="45783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15" idx="4"/>
            <a:endCxn id="49" idx="0"/>
          </p:cNvCxnSpPr>
          <p:nvPr/>
        </p:nvCxnSpPr>
        <p:spPr>
          <a:xfrm flipH="1">
            <a:off x="8804910" y="3470910"/>
            <a:ext cx="680720" cy="492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54" idx="0"/>
          </p:cNvCxnSpPr>
          <p:nvPr/>
        </p:nvCxnSpPr>
        <p:spPr>
          <a:xfrm>
            <a:off x="9474835" y="3460750"/>
            <a:ext cx="448310" cy="50228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210675" y="3057525"/>
            <a:ext cx="86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&lt;=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10141585" y="4052570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演示</Application>
  <PresentationFormat>宽屏</PresentationFormat>
  <Paragraphs>254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Tahoma</vt:lpstr>
      <vt:lpstr>楷体_GB2312</vt:lpstr>
      <vt:lpstr>新宋体</vt:lpstr>
      <vt:lpstr>Calibri</vt:lpstr>
      <vt:lpstr>Times New Roman</vt:lpstr>
      <vt:lpstr>楷体</vt:lpstr>
      <vt:lpstr>华文楷体</vt:lpstr>
      <vt:lpstr>微软雅黑</vt:lpstr>
      <vt:lpstr>Arial Unicode MS</vt:lpstr>
      <vt:lpstr>Blends</vt:lpstr>
      <vt:lpstr>习题16.7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舒欣雅啊哈哈哈</cp:lastModifiedBy>
  <cp:revision>174</cp:revision>
  <dcterms:created xsi:type="dcterms:W3CDTF">2019-06-19T02:08:00Z</dcterms:created>
  <dcterms:modified xsi:type="dcterms:W3CDTF">2021-05-10T12:27:58Z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2DA29D3C24F14F5C8B22ACAAF8844FEB</vt:lpwstr>
  </property>
</Properties>
</file>