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10" r:id="rId2"/>
    <p:sldId id="411" r:id="rId3"/>
    <p:sldId id="412" r:id="rId4"/>
    <p:sldId id="413" r:id="rId5"/>
    <p:sldId id="415" r:id="rId6"/>
    <p:sldId id="414" r:id="rId7"/>
    <p:sldId id="418" r:id="rId8"/>
    <p:sldId id="417" r:id="rId9"/>
    <p:sldId id="41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706C-1299-4C56-876A-54B2EC150FE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8D461-2C67-41EA-8E6A-06CEC658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5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32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2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30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3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66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08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79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13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7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1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2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5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34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427B4A-F0AD-4709-87C4-ECF1AA483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3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901CF4-2582-4584-8B1A-CDFD6907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1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11DF73-FEB1-4F1E-891C-4D7E75075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5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7DE90A-7B2D-4C5E-AB47-359987737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0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724F86-1EED-4D5A-BA39-A2F90B3BF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1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BCF630-12F0-44BC-9CF2-DEA48EE5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31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9AB57B-09E1-4B54-9AF1-07F0C2D2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74" y="1185863"/>
            <a:ext cx="7816889" cy="48847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43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431F53-7967-4575-A715-4B0D1EC8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41" y="959210"/>
            <a:ext cx="8276292" cy="5173303"/>
          </a:xfrm>
        </p:spPr>
      </p:pic>
    </p:spTree>
    <p:extLst>
      <p:ext uri="{BB962C8B-B14F-4D97-AF65-F5344CB8AC3E}">
        <p14:creationId xmlns:p14="http://schemas.microsoft.com/office/powerpoint/2010/main" val="231715720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宽屏</PresentationFormat>
  <Paragraphs>18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习题16.7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习题16.7</dc:title>
  <dc:creator>霍尔顿考尔菲德</dc:creator>
  <cp:lastModifiedBy>霍尔顿考尔菲德</cp:lastModifiedBy>
  <cp:revision>5</cp:revision>
  <dcterms:created xsi:type="dcterms:W3CDTF">2021-04-23T04:18:51Z</dcterms:created>
  <dcterms:modified xsi:type="dcterms:W3CDTF">2021-04-29T01:27:56Z</dcterms:modified>
</cp:coreProperties>
</file>