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440" r:id="rId3"/>
    <p:sldId id="2444" r:id="rId4"/>
    <p:sldId id="2443" r:id="rId5"/>
    <p:sldId id="2441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9172CC-A76F-4944-A771-EE1174519C47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2021/5/12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076F9A-E8CC-4AD7-B6C9-5C3B09FDD82E}" type="datetime1">
              <a:rPr lang="zh-CN" altLang="en-US" smtClean="0"/>
              <a:pPr/>
              <a:t>2021/5/12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3BE989-76B8-4F13-9267-01FDA45C437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27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23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6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19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 </a:t>
            </a:r>
            <a:br>
              <a:rPr lang="zh-CN" altLang="en-US" noProof="0" dirty="0"/>
            </a:br>
            <a:r>
              <a:rPr lang="zh-CN" altLang="en-US" noProof="0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长方形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1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1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zh-CN" altLang="en-US" noProof="0"/>
              <a:t>单击此处编辑母版文本样式</a:t>
            </a:r>
          </a:p>
          <a:p>
            <a:pPr lvl="1" rtl="0">
              <a:lnSpc>
                <a:spcPct val="150000"/>
              </a:lnSpc>
            </a:pPr>
            <a:r>
              <a:rPr lang="zh-CN" altLang="en-US" noProof="0"/>
              <a:t>二级</a:t>
            </a:r>
          </a:p>
          <a:p>
            <a:pPr lvl="2" rtl="0">
              <a:lnSpc>
                <a:spcPct val="150000"/>
              </a:lnSpc>
            </a:pPr>
            <a:r>
              <a:rPr lang="zh-CN" altLang="en-US" noProof="0"/>
              <a:t>三级</a:t>
            </a:r>
          </a:p>
          <a:p>
            <a:pPr lvl="3" rtl="0">
              <a:lnSpc>
                <a:spcPct val="150000"/>
              </a:lnSpc>
            </a:pPr>
            <a:r>
              <a:rPr lang="zh-CN" altLang="en-US" noProof="0"/>
              <a:t>四级</a:t>
            </a:r>
          </a:p>
          <a:p>
            <a:pPr lvl="4" rtl="0">
              <a:lnSpc>
                <a:spcPct val="150000"/>
              </a:lnSpc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1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1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zh-CN" altLang="en-US" noProof="0"/>
              <a:t>单击此处编辑母版文本样式</a:t>
            </a:r>
          </a:p>
          <a:p>
            <a:pPr lvl="1" rtl="0">
              <a:lnSpc>
                <a:spcPct val="150000"/>
              </a:lnSpc>
            </a:pPr>
            <a:r>
              <a:rPr lang="zh-CN" altLang="en-US" noProof="0"/>
              <a:t>二级</a:t>
            </a:r>
          </a:p>
          <a:p>
            <a:pPr lvl="2" rtl="0">
              <a:lnSpc>
                <a:spcPct val="150000"/>
              </a:lnSpc>
            </a:pPr>
            <a:r>
              <a:rPr lang="zh-CN" altLang="en-US" noProof="0"/>
              <a:t>三级</a:t>
            </a:r>
          </a:p>
          <a:p>
            <a:pPr lvl="3" rtl="0">
              <a:lnSpc>
                <a:spcPct val="150000"/>
              </a:lnSpc>
            </a:pPr>
            <a:r>
              <a:rPr lang="zh-CN" altLang="en-US" noProof="0"/>
              <a:t>四级</a:t>
            </a:r>
          </a:p>
          <a:p>
            <a:pPr lvl="4" rtl="0">
              <a:lnSpc>
                <a:spcPct val="150000"/>
              </a:lnSpc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zh-cn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CN" noProof="0" smtClean="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‹#›</a:t>
            </a:fld>
            <a:endParaRPr lang="zh-CN" altLang="en-US" noProof="0" dirty="0">
              <a:solidFill>
                <a:srgbClr val="2F334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1" name="长方形 10" descr="打开正方形重点标记块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长方形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CN" noProof="0" smtClean="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‹#›</a:t>
            </a:fld>
            <a:endParaRPr lang="zh-CN" altLang="en-US" noProof="0" dirty="0">
              <a:solidFill>
                <a:srgbClr val="2F334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像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长方形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长方形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图像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长方形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8" name="长方形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片占位符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内容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5" name="组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长方形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长方形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长方形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 </a:t>
            </a:r>
            <a:br>
              <a:rPr lang="zh-CN" altLang="en-US" noProof="0" dirty="0"/>
            </a:br>
            <a:r>
              <a:rPr lang="zh-CN" altLang="en-US" noProof="0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/>
            <a:r>
              <a:rPr lang="zh-CN" altLang="en-US" noProof="0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：剪去单角的矩形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70" r:id="rId8"/>
    <p:sldLayoutId id="2147483669" r:id="rId9"/>
    <p:sldLayoutId id="2147483667" r:id="rId10"/>
    <p:sldLayoutId id="2147483668" r:id="rId11"/>
    <p:sldLayoutId id="2147483666" r:id="rId12"/>
    <p:sldLayoutId id="2147483671" r:id="rId13"/>
    <p:sldLayoutId id="2147483655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抽象建筑" title="抽象建筑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长方形 34">
            <a:extLst>
              <a:ext uri="{FF2B5EF4-FFF2-40B4-BE49-F238E27FC236}">
                <a16:creationId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0" name="组 39" descr="加粗正方形：深黑色开口形状、带阴影绿色方块和带文本占位符的白色方块。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长方形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长方形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长方形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习题</a:t>
            </a:r>
            <a:r>
              <a:rPr lang="en-US" altLang="zh-CN" dirty="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16.3</a:t>
            </a:r>
            <a:endParaRPr lang="zh-CN" altLang="en-US" dirty="0">
              <a:solidFill>
                <a:srgbClr val="2F334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1170300203 </a:t>
            </a:r>
            <a:r>
              <a:rPr lang="zh-CN" altLang="en-US" dirty="0">
                <a:solidFill>
                  <a:srgbClr val="2F334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雷乐其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城市景观" title="城市景观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32B205EF-4045-42E3-8101-270CAA2CF42C}"/>
              </a:ext>
            </a:extLst>
          </p:cNvPr>
          <p:cNvSpPr/>
          <p:nvPr/>
        </p:nvSpPr>
        <p:spPr>
          <a:xfrm>
            <a:off x="-71016" y="36547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14" name="矩形：剪去单角的矩形 13" descr="页脚重点标记块">
            <a:extLst>
              <a:ext uri="{FF2B5EF4-FFF2-40B4-BE49-F238E27FC236}">
                <a16:creationId xmlns:a16="http://schemas.microsoft.com/office/drawing/2014/main" id="{443EBCED-982A-454F-BC58-43B643EFA10D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B9635A-3A7E-49BC-8C0D-1D9E293A5538}"/>
              </a:ext>
            </a:extLst>
          </p:cNvPr>
          <p:cNvSpPr/>
          <p:nvPr/>
        </p:nvSpPr>
        <p:spPr>
          <a:xfrm>
            <a:off x="0" y="36547"/>
            <a:ext cx="8007178" cy="20393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C52490D-E9C7-4425-9778-8CD8F60F8D9E}"/>
              </a:ext>
            </a:extLst>
          </p:cNvPr>
          <p:cNvSpPr>
            <a:spLocks noGrp="1"/>
          </p:cNvSpPr>
          <p:nvPr/>
        </p:nvSpPr>
        <p:spPr>
          <a:xfrm>
            <a:off x="110044" y="617304"/>
            <a:ext cx="7810637" cy="12609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((x + y) - ((x +y) * (x -y))) + ((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* (x -y))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36E197-51B6-4428-8840-F3BB9D08D9D4}"/>
              </a:ext>
            </a:extLst>
          </p:cNvPr>
          <p:cNvSpPr/>
          <p:nvPr/>
        </p:nvSpPr>
        <p:spPr>
          <a:xfrm>
            <a:off x="5226908" y="2254835"/>
            <a:ext cx="6845643" cy="8037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((x + y) - ((x +y) * (x -y))) + ((</a:t>
            </a:r>
            <a:r>
              <a:rPr lang="en-US" altLang="zh-CN" sz="2800" b="1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* (x -y)) $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7F6942-D322-42B8-BF44-6D6FD8B019CA}"/>
              </a:ext>
            </a:extLst>
          </p:cNvPr>
          <p:cNvSpPr/>
          <p:nvPr/>
        </p:nvSpPr>
        <p:spPr>
          <a:xfrm>
            <a:off x="0" y="2300144"/>
            <a:ext cx="4485503" cy="713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42B412-84A4-473E-A36A-AC2C5D77D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43" y="3097019"/>
            <a:ext cx="9678674" cy="366852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A2FD77-220C-4158-B1AD-0A1A3F4CE341}"/>
              </a:ext>
            </a:extLst>
          </p:cNvPr>
          <p:cNvCxnSpPr/>
          <p:nvPr/>
        </p:nvCxnSpPr>
        <p:spPr>
          <a:xfrm>
            <a:off x="1989439" y="3429000"/>
            <a:ext cx="2088000" cy="0"/>
          </a:xfrm>
          <a:prstGeom prst="straightConnector1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512AD6-57BC-439A-AB79-9B4F6B8FC8DF}"/>
              </a:ext>
            </a:extLst>
          </p:cNvPr>
          <p:cNvCxnSpPr/>
          <p:nvPr/>
        </p:nvCxnSpPr>
        <p:spPr>
          <a:xfrm>
            <a:off x="1989439" y="4225637"/>
            <a:ext cx="2088000" cy="0"/>
          </a:xfrm>
          <a:prstGeom prst="straightConnector1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C1133C-8532-43C7-954E-D8596D456E76}"/>
              </a:ext>
            </a:extLst>
          </p:cNvPr>
          <p:cNvCxnSpPr/>
          <p:nvPr/>
        </p:nvCxnSpPr>
        <p:spPr>
          <a:xfrm>
            <a:off x="1632684" y="5098473"/>
            <a:ext cx="2088000" cy="0"/>
          </a:xfrm>
          <a:prstGeom prst="straightConnector1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82A124-7AC4-46E2-92FB-E7FF0DEB614D}"/>
              </a:ext>
            </a:extLst>
          </p:cNvPr>
          <p:cNvCxnSpPr>
            <a:cxnSpLocks/>
          </p:cNvCxnSpPr>
          <p:nvPr/>
        </p:nvCxnSpPr>
        <p:spPr>
          <a:xfrm>
            <a:off x="1885361" y="3971693"/>
            <a:ext cx="4069390" cy="0"/>
          </a:xfrm>
          <a:prstGeom prst="straightConnector1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44D6BA-EADA-4E4F-AF3F-C92BB3EA990B}"/>
              </a:ext>
            </a:extLst>
          </p:cNvPr>
          <p:cNvCxnSpPr>
            <a:cxnSpLocks/>
          </p:cNvCxnSpPr>
          <p:nvPr/>
        </p:nvCxnSpPr>
        <p:spPr>
          <a:xfrm>
            <a:off x="1721620" y="4782015"/>
            <a:ext cx="4069390" cy="0"/>
          </a:xfrm>
          <a:prstGeom prst="straightConnector1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C28440-0F16-4F4C-93AB-5FA38F321F8F}"/>
              </a:ext>
            </a:extLst>
          </p:cNvPr>
          <p:cNvCxnSpPr>
            <a:cxnSpLocks/>
          </p:cNvCxnSpPr>
          <p:nvPr/>
        </p:nvCxnSpPr>
        <p:spPr>
          <a:xfrm>
            <a:off x="1506030" y="5592337"/>
            <a:ext cx="4069390" cy="0"/>
          </a:xfrm>
          <a:prstGeom prst="straightConnector1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云形 2">
            <a:extLst>
              <a:ext uri="{FF2B5EF4-FFF2-40B4-BE49-F238E27FC236}">
                <a16:creationId xmlns:a16="http://schemas.microsoft.com/office/drawing/2014/main" id="{A49A7F38-A367-4D14-93EA-F75B1063AEB5}"/>
              </a:ext>
            </a:extLst>
          </p:cNvPr>
          <p:cNvSpPr/>
          <p:nvPr/>
        </p:nvSpPr>
        <p:spPr>
          <a:xfrm>
            <a:off x="8619893" y="617304"/>
            <a:ext cx="2408663" cy="14586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生成临时变量存储中间结果</a:t>
            </a: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城市景观" title="城市景观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32B205EF-4045-42E3-8101-270CAA2CF42C}"/>
              </a:ext>
            </a:extLst>
          </p:cNvPr>
          <p:cNvSpPr/>
          <p:nvPr/>
        </p:nvSpPr>
        <p:spPr>
          <a:xfrm>
            <a:off x="-71016" y="36547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添加页脚</a:t>
            </a:r>
          </a:p>
        </p:txBody>
      </p:sp>
      <p:sp>
        <p:nvSpPr>
          <p:cNvPr id="14" name="矩形：剪去单角的矩形 13" descr="页脚重点标记块">
            <a:extLst>
              <a:ext uri="{FF2B5EF4-FFF2-40B4-BE49-F238E27FC236}">
                <a16:creationId xmlns:a16="http://schemas.microsoft.com/office/drawing/2014/main" id="{443EBCED-982A-454F-BC58-43B643EFA10D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36E197-51B6-4428-8840-F3BB9D08D9D4}"/>
              </a:ext>
            </a:extLst>
          </p:cNvPr>
          <p:cNvSpPr/>
          <p:nvPr/>
        </p:nvSpPr>
        <p:spPr>
          <a:xfrm>
            <a:off x="10189624" y="71940"/>
            <a:ext cx="1915585" cy="35144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t1 = x +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t2 = x +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t3 = x –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t4 = t2 * t3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t5 = t1 – t4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t6 = x +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t7 = x –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t8 = t6 * t7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t9 = t5 + t8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endParaRPr lang="en-US" altLang="zh-CN" sz="24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383153D-C8A6-4486-A02A-EB95F04AB83F}"/>
              </a:ext>
            </a:extLst>
          </p:cNvPr>
          <p:cNvSpPr/>
          <p:nvPr/>
        </p:nvSpPr>
        <p:spPr>
          <a:xfrm>
            <a:off x="133095" y="5995364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C652728-D08E-465F-BDD2-16DD59927071}"/>
              </a:ext>
            </a:extLst>
          </p:cNvPr>
          <p:cNvSpPr/>
          <p:nvPr/>
        </p:nvSpPr>
        <p:spPr>
          <a:xfrm>
            <a:off x="791761" y="602209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02E5E18-858C-4F76-ACD8-B6F8398ADE03}"/>
              </a:ext>
            </a:extLst>
          </p:cNvPr>
          <p:cNvSpPr/>
          <p:nvPr/>
        </p:nvSpPr>
        <p:spPr>
          <a:xfrm>
            <a:off x="441801" y="601322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483F2B3-3B66-458E-BA80-B01F358ECE93}"/>
              </a:ext>
            </a:extLst>
          </p:cNvPr>
          <p:cNvSpPr/>
          <p:nvPr/>
        </p:nvSpPr>
        <p:spPr>
          <a:xfrm>
            <a:off x="1167181" y="602092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AC63D89-515A-49C4-B1B5-FB30EED87ADF}"/>
              </a:ext>
            </a:extLst>
          </p:cNvPr>
          <p:cNvSpPr/>
          <p:nvPr/>
        </p:nvSpPr>
        <p:spPr>
          <a:xfrm>
            <a:off x="1516086" y="6007816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D0F5216-B1C3-4E1A-9D80-5AE414B6AF95}"/>
              </a:ext>
            </a:extLst>
          </p:cNvPr>
          <p:cNvSpPr/>
          <p:nvPr/>
        </p:nvSpPr>
        <p:spPr>
          <a:xfrm>
            <a:off x="2228621" y="601581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3875381-BF01-48D1-906C-0FE7A35B5B3D}"/>
              </a:ext>
            </a:extLst>
          </p:cNvPr>
          <p:cNvSpPr/>
          <p:nvPr/>
        </p:nvSpPr>
        <p:spPr>
          <a:xfrm>
            <a:off x="1859274" y="600781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E59F53B-6982-4003-B4EF-39A33AADCC51}"/>
              </a:ext>
            </a:extLst>
          </p:cNvPr>
          <p:cNvSpPr/>
          <p:nvPr/>
        </p:nvSpPr>
        <p:spPr>
          <a:xfrm>
            <a:off x="2609506" y="5997946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D3EDFC9-6A99-4A49-BC45-6071F4CC75B9}"/>
              </a:ext>
            </a:extLst>
          </p:cNvPr>
          <p:cNvSpPr/>
          <p:nvPr/>
        </p:nvSpPr>
        <p:spPr>
          <a:xfrm>
            <a:off x="2921516" y="599794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1C4761B-1688-4D97-B514-3D3A3B5AFECD}"/>
              </a:ext>
            </a:extLst>
          </p:cNvPr>
          <p:cNvSpPr/>
          <p:nvPr/>
        </p:nvSpPr>
        <p:spPr>
          <a:xfrm>
            <a:off x="3607945" y="5997946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369F973-6B82-4765-82F5-4E3833EDC04B}"/>
              </a:ext>
            </a:extLst>
          </p:cNvPr>
          <p:cNvSpPr/>
          <p:nvPr/>
        </p:nvSpPr>
        <p:spPr>
          <a:xfrm>
            <a:off x="3259040" y="599536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974E8CE-452A-4391-AC56-021024013996}"/>
              </a:ext>
            </a:extLst>
          </p:cNvPr>
          <p:cNvSpPr/>
          <p:nvPr/>
        </p:nvSpPr>
        <p:spPr>
          <a:xfrm>
            <a:off x="3923558" y="5995364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7FC127A-770B-47A9-8DDE-65D3D346A207}"/>
              </a:ext>
            </a:extLst>
          </p:cNvPr>
          <p:cNvSpPr/>
          <p:nvPr/>
        </p:nvSpPr>
        <p:spPr>
          <a:xfrm>
            <a:off x="4273663" y="6034494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29F621B-5027-4C5E-933D-CDC4BB71654D}"/>
              </a:ext>
            </a:extLst>
          </p:cNvPr>
          <p:cNvSpPr/>
          <p:nvPr/>
        </p:nvSpPr>
        <p:spPr>
          <a:xfrm>
            <a:off x="4960092" y="6034493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0E53E2A-D8DF-4468-A082-8AE90A4CB89F}"/>
              </a:ext>
            </a:extLst>
          </p:cNvPr>
          <p:cNvSpPr/>
          <p:nvPr/>
        </p:nvSpPr>
        <p:spPr>
          <a:xfrm>
            <a:off x="4611187" y="603191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950D072-3DE9-4E95-8E54-F88C4657BF9E}"/>
              </a:ext>
            </a:extLst>
          </p:cNvPr>
          <p:cNvSpPr/>
          <p:nvPr/>
        </p:nvSpPr>
        <p:spPr>
          <a:xfrm>
            <a:off x="5275705" y="603191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7C1A98D-6893-4CFE-9781-4609BFD93E11}"/>
              </a:ext>
            </a:extLst>
          </p:cNvPr>
          <p:cNvSpPr/>
          <p:nvPr/>
        </p:nvSpPr>
        <p:spPr>
          <a:xfrm>
            <a:off x="5664256" y="601581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CE72175-6048-4807-BA69-38C894A9C6A8}"/>
              </a:ext>
            </a:extLst>
          </p:cNvPr>
          <p:cNvSpPr/>
          <p:nvPr/>
        </p:nvSpPr>
        <p:spPr>
          <a:xfrm>
            <a:off x="6350685" y="601581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D655EAA-2112-48DA-9C33-B8E6CDBAEF9B}"/>
              </a:ext>
            </a:extLst>
          </p:cNvPr>
          <p:cNvSpPr/>
          <p:nvPr/>
        </p:nvSpPr>
        <p:spPr>
          <a:xfrm>
            <a:off x="6001780" y="601322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CEF5046-58CA-474B-BA5A-2F9BB9B6D0D8}"/>
              </a:ext>
            </a:extLst>
          </p:cNvPr>
          <p:cNvSpPr/>
          <p:nvPr/>
        </p:nvSpPr>
        <p:spPr>
          <a:xfrm>
            <a:off x="6666298" y="6013228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）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70AA28F-ADA5-4C7E-A5E2-95FBED0A8345}"/>
              </a:ext>
            </a:extLst>
          </p:cNvPr>
          <p:cNvSpPr/>
          <p:nvPr/>
        </p:nvSpPr>
        <p:spPr>
          <a:xfrm>
            <a:off x="7016403" y="6052358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873487D-0534-4BD7-A5C6-ECBBBE4525FB}"/>
              </a:ext>
            </a:extLst>
          </p:cNvPr>
          <p:cNvSpPr/>
          <p:nvPr/>
        </p:nvSpPr>
        <p:spPr>
          <a:xfrm>
            <a:off x="7702832" y="605235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4F4CFCC-1F55-41B6-8F3B-512D4AAEB0B7}"/>
              </a:ext>
            </a:extLst>
          </p:cNvPr>
          <p:cNvSpPr/>
          <p:nvPr/>
        </p:nvSpPr>
        <p:spPr>
          <a:xfrm>
            <a:off x="7353927" y="6049776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84B7B9C-AEAF-46C9-AC29-61F782D7D8FD}"/>
              </a:ext>
            </a:extLst>
          </p:cNvPr>
          <p:cNvSpPr/>
          <p:nvPr/>
        </p:nvSpPr>
        <p:spPr>
          <a:xfrm>
            <a:off x="8018445" y="60497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69D0D7F-BDC6-4E1C-AABA-165D5825DA0C}"/>
              </a:ext>
            </a:extLst>
          </p:cNvPr>
          <p:cNvSpPr/>
          <p:nvPr/>
        </p:nvSpPr>
        <p:spPr>
          <a:xfrm>
            <a:off x="8383796" y="604580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8BDA1E2-FF32-4D1E-A312-600BC2BF2C40}"/>
              </a:ext>
            </a:extLst>
          </p:cNvPr>
          <p:cNvSpPr/>
          <p:nvPr/>
        </p:nvSpPr>
        <p:spPr>
          <a:xfrm>
            <a:off x="9070225" y="60458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1F6CB3B-DC8E-42BE-93F6-46F1A2678B73}"/>
              </a:ext>
            </a:extLst>
          </p:cNvPr>
          <p:cNvSpPr/>
          <p:nvPr/>
        </p:nvSpPr>
        <p:spPr>
          <a:xfrm>
            <a:off x="8721320" y="604322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9E28EBD-4AB7-4685-B34D-4B101E0B6219}"/>
              </a:ext>
            </a:extLst>
          </p:cNvPr>
          <p:cNvSpPr/>
          <p:nvPr/>
        </p:nvSpPr>
        <p:spPr>
          <a:xfrm>
            <a:off x="9385838" y="604321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351BE67-3D00-4025-8135-E995FADF9FC8}"/>
              </a:ext>
            </a:extLst>
          </p:cNvPr>
          <p:cNvSpPr/>
          <p:nvPr/>
        </p:nvSpPr>
        <p:spPr>
          <a:xfrm>
            <a:off x="9735943" y="608234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0AE0FC6-8ADE-45E4-8BE1-4436F9DBA964}"/>
              </a:ext>
            </a:extLst>
          </p:cNvPr>
          <p:cNvSpPr/>
          <p:nvPr/>
        </p:nvSpPr>
        <p:spPr>
          <a:xfrm>
            <a:off x="10422372" y="6082348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48DF51-0185-4978-BCB5-1DC98D0F655F}"/>
              </a:ext>
            </a:extLst>
          </p:cNvPr>
          <p:cNvSpPr/>
          <p:nvPr/>
        </p:nvSpPr>
        <p:spPr>
          <a:xfrm>
            <a:off x="10073467" y="607976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DF9716F-43AA-4A2D-863A-72F82BDD41C2}"/>
              </a:ext>
            </a:extLst>
          </p:cNvPr>
          <p:cNvSpPr/>
          <p:nvPr/>
        </p:nvSpPr>
        <p:spPr>
          <a:xfrm>
            <a:off x="10737985" y="6079766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3353A8F-4C7F-4222-A533-BF3DCB8373CB}"/>
              </a:ext>
            </a:extLst>
          </p:cNvPr>
          <p:cNvSpPr/>
          <p:nvPr/>
        </p:nvSpPr>
        <p:spPr>
          <a:xfrm>
            <a:off x="11115294" y="6075593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BB918623-E1C5-4418-98F8-1E8D8F68B737}"/>
              </a:ext>
            </a:extLst>
          </p:cNvPr>
          <p:cNvSpPr/>
          <p:nvPr/>
        </p:nvSpPr>
        <p:spPr>
          <a:xfrm>
            <a:off x="11505606" y="605440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E54C8D6-DC2C-4AF9-BD6C-4A1E6610899F}"/>
              </a:ext>
            </a:extLst>
          </p:cNvPr>
          <p:cNvSpPr/>
          <p:nvPr/>
        </p:nvSpPr>
        <p:spPr>
          <a:xfrm>
            <a:off x="441801" y="547880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9F72F07-9527-4097-B667-37A5CECA6801}"/>
              </a:ext>
            </a:extLst>
          </p:cNvPr>
          <p:cNvCxnSpPr>
            <a:cxnSpLocks/>
            <a:stCxn id="60" idx="0"/>
            <a:endCxn id="101" idx="4"/>
          </p:cNvCxnSpPr>
          <p:nvPr/>
        </p:nvCxnSpPr>
        <p:spPr>
          <a:xfrm flipV="1">
            <a:off x="624364" y="5843925"/>
            <a:ext cx="0" cy="16930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330F7E1B-412C-4961-86A5-0D20516E5058}"/>
              </a:ext>
            </a:extLst>
          </p:cNvPr>
          <p:cNvSpPr/>
          <p:nvPr/>
        </p:nvSpPr>
        <p:spPr>
          <a:xfrm>
            <a:off x="1172872" y="547880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1E7049-A85D-4DBA-AF19-48BD394C9C53}"/>
              </a:ext>
            </a:extLst>
          </p:cNvPr>
          <p:cNvCxnSpPr>
            <a:cxnSpLocks/>
            <a:endCxn id="102" idx="4"/>
          </p:cNvCxnSpPr>
          <p:nvPr/>
        </p:nvCxnSpPr>
        <p:spPr>
          <a:xfrm flipV="1">
            <a:off x="1332588" y="5843925"/>
            <a:ext cx="22847" cy="16389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731D46-CDE9-4244-85D7-96B07B841D26}"/>
              </a:ext>
            </a:extLst>
          </p:cNvPr>
          <p:cNvSpPr/>
          <p:nvPr/>
        </p:nvSpPr>
        <p:spPr>
          <a:xfrm>
            <a:off x="791617" y="4944373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A76E261-DE83-410B-8FB8-C0B4142DAB91}"/>
              </a:ext>
            </a:extLst>
          </p:cNvPr>
          <p:cNvCxnSpPr>
            <a:cxnSpLocks/>
            <a:stCxn id="101" idx="0"/>
            <a:endCxn id="104" idx="3"/>
          </p:cNvCxnSpPr>
          <p:nvPr/>
        </p:nvCxnSpPr>
        <p:spPr>
          <a:xfrm flipV="1">
            <a:off x="624364" y="5309498"/>
            <a:ext cx="349816" cy="16930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7E59D9D-46A2-4719-B670-A2A9332A1B3E}"/>
              </a:ext>
            </a:extLst>
          </p:cNvPr>
          <p:cNvCxnSpPr/>
          <p:nvPr/>
        </p:nvCxnSpPr>
        <p:spPr>
          <a:xfrm flipV="1">
            <a:off x="974179" y="5995364"/>
            <a:ext cx="0" cy="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2FDEC35-FAF7-4DF9-BBEC-BDAF4A298A0A}"/>
              </a:ext>
            </a:extLst>
          </p:cNvPr>
          <p:cNvCxnSpPr>
            <a:cxnSpLocks/>
            <a:stCxn id="37" idx="0"/>
            <a:endCxn id="104" idx="4"/>
          </p:cNvCxnSpPr>
          <p:nvPr/>
        </p:nvCxnSpPr>
        <p:spPr>
          <a:xfrm flipH="1" flipV="1">
            <a:off x="974180" y="5309498"/>
            <a:ext cx="144" cy="71260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D0AAACC-EFE6-4F17-85C4-7A798FC8F51D}"/>
              </a:ext>
            </a:extLst>
          </p:cNvPr>
          <p:cNvCxnSpPr>
            <a:cxnSpLocks/>
            <a:stCxn id="102" idx="0"/>
            <a:endCxn id="104" idx="4"/>
          </p:cNvCxnSpPr>
          <p:nvPr/>
        </p:nvCxnSpPr>
        <p:spPr>
          <a:xfrm flipH="1" flipV="1">
            <a:off x="974180" y="5309498"/>
            <a:ext cx="381255" cy="16930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D95A9385-FA58-415F-8C6C-F184245D9D63}"/>
              </a:ext>
            </a:extLst>
          </p:cNvPr>
          <p:cNvSpPr/>
          <p:nvPr/>
        </p:nvSpPr>
        <p:spPr>
          <a:xfrm>
            <a:off x="799682" y="435621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D71FB30-B9F3-4258-B96C-B690F477331B}"/>
              </a:ext>
            </a:extLst>
          </p:cNvPr>
          <p:cNvCxnSpPr>
            <a:cxnSpLocks/>
            <a:stCxn id="3" idx="0"/>
            <a:endCxn id="112" idx="3"/>
          </p:cNvCxnSpPr>
          <p:nvPr/>
        </p:nvCxnSpPr>
        <p:spPr>
          <a:xfrm flipV="1">
            <a:off x="315658" y="4667869"/>
            <a:ext cx="537495" cy="1327495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F62D9DE-CF7C-4A1B-947F-E8ED36627B13}"/>
              </a:ext>
            </a:extLst>
          </p:cNvPr>
          <p:cNvCxnSpPr>
            <a:cxnSpLocks/>
            <a:stCxn id="104" idx="0"/>
            <a:endCxn id="112" idx="4"/>
          </p:cNvCxnSpPr>
          <p:nvPr/>
        </p:nvCxnSpPr>
        <p:spPr>
          <a:xfrm flipV="1">
            <a:off x="974180" y="4721340"/>
            <a:ext cx="8065" cy="22303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FCECEBA-B3BE-4B53-BA37-148CCCC69914}"/>
              </a:ext>
            </a:extLst>
          </p:cNvPr>
          <p:cNvCxnSpPr>
            <a:cxnSpLocks/>
            <a:stCxn id="62" idx="0"/>
            <a:endCxn id="112" idx="5"/>
          </p:cNvCxnSpPr>
          <p:nvPr/>
        </p:nvCxnSpPr>
        <p:spPr>
          <a:xfrm flipH="1" flipV="1">
            <a:off x="1111336" y="4667869"/>
            <a:ext cx="587313" cy="133994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DA2994DA-2022-413B-856D-D88055929B60}"/>
              </a:ext>
            </a:extLst>
          </p:cNvPr>
          <p:cNvSpPr/>
          <p:nvPr/>
        </p:nvSpPr>
        <p:spPr>
          <a:xfrm>
            <a:off x="2931135" y="544638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400BD1C-5D83-415E-AE7A-0D49D3493E05}"/>
              </a:ext>
            </a:extLst>
          </p:cNvPr>
          <p:cNvCxnSpPr>
            <a:cxnSpLocks/>
            <a:stCxn id="66" idx="0"/>
            <a:endCxn id="122" idx="4"/>
          </p:cNvCxnSpPr>
          <p:nvPr/>
        </p:nvCxnSpPr>
        <p:spPr>
          <a:xfrm flipV="1">
            <a:off x="3104079" y="5811512"/>
            <a:ext cx="9619" cy="186435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B92C45AA-69A4-4A00-AA82-73B2CE653370}"/>
              </a:ext>
            </a:extLst>
          </p:cNvPr>
          <p:cNvSpPr/>
          <p:nvPr/>
        </p:nvSpPr>
        <p:spPr>
          <a:xfrm>
            <a:off x="3624165" y="544845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B2DF5C7-F20C-42DC-A8E1-5FA472605AAE}"/>
              </a:ext>
            </a:extLst>
          </p:cNvPr>
          <p:cNvCxnSpPr>
            <a:cxnSpLocks/>
            <a:stCxn id="67" idx="0"/>
            <a:endCxn id="125" idx="4"/>
          </p:cNvCxnSpPr>
          <p:nvPr/>
        </p:nvCxnSpPr>
        <p:spPr>
          <a:xfrm flipV="1">
            <a:off x="3790508" y="5813576"/>
            <a:ext cx="16220" cy="18437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FCA88CFB-89E8-4DB6-8A7B-F642A36DFF6D}"/>
              </a:ext>
            </a:extLst>
          </p:cNvPr>
          <p:cNvSpPr/>
          <p:nvPr/>
        </p:nvSpPr>
        <p:spPr>
          <a:xfrm>
            <a:off x="3259040" y="5029024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27951D7-10FB-4BFA-A45A-BBD36CD77C82}"/>
              </a:ext>
            </a:extLst>
          </p:cNvPr>
          <p:cNvCxnSpPr>
            <a:cxnSpLocks/>
            <a:stCxn id="122" idx="0"/>
            <a:endCxn id="128" idx="4"/>
          </p:cNvCxnSpPr>
          <p:nvPr/>
        </p:nvCxnSpPr>
        <p:spPr>
          <a:xfrm flipV="1">
            <a:off x="3113698" y="5394149"/>
            <a:ext cx="327905" cy="5223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EC71C09-B77C-4241-8E80-BD74FA911E3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441603" y="5430696"/>
            <a:ext cx="18609" cy="564669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37DE5C25-6223-4E84-99AB-3E08576F3F5D}"/>
              </a:ext>
            </a:extLst>
          </p:cNvPr>
          <p:cNvCxnSpPr>
            <a:cxnSpLocks/>
            <a:stCxn id="125" idx="0"/>
            <a:endCxn id="128" idx="4"/>
          </p:cNvCxnSpPr>
          <p:nvPr/>
        </p:nvCxnSpPr>
        <p:spPr>
          <a:xfrm flipH="1" flipV="1">
            <a:off x="3441603" y="5394149"/>
            <a:ext cx="365125" cy="5430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72956E9F-C184-4C5A-9374-755AEF4583A5}"/>
              </a:ext>
            </a:extLst>
          </p:cNvPr>
          <p:cNvSpPr/>
          <p:nvPr/>
        </p:nvSpPr>
        <p:spPr>
          <a:xfrm>
            <a:off x="3293507" y="4477464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3F0E897-C687-49EC-A42C-DAD8D3A4DE54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2792069" y="4663899"/>
            <a:ext cx="485581" cy="133404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7076CE9-467D-4A65-BCF0-11CB243E288C}"/>
              </a:ext>
            </a:extLst>
          </p:cNvPr>
          <p:cNvCxnSpPr>
            <a:cxnSpLocks/>
            <a:stCxn id="69" idx="0"/>
            <a:endCxn id="135" idx="6"/>
          </p:cNvCxnSpPr>
          <p:nvPr/>
        </p:nvCxnSpPr>
        <p:spPr>
          <a:xfrm flipH="1" flipV="1">
            <a:off x="3658632" y="4660027"/>
            <a:ext cx="447489" cy="133533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A4F83D7-3A1D-4676-AF83-FA34C2456F0E}"/>
              </a:ext>
            </a:extLst>
          </p:cNvPr>
          <p:cNvCxnSpPr>
            <a:cxnSpLocks/>
            <a:stCxn id="128" idx="0"/>
            <a:endCxn id="135" idx="4"/>
          </p:cNvCxnSpPr>
          <p:nvPr/>
        </p:nvCxnSpPr>
        <p:spPr>
          <a:xfrm flipV="1">
            <a:off x="3441603" y="4842589"/>
            <a:ext cx="34467" cy="186435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3D4C4F9A-1CD5-4A55-B9F3-913ED7E0300F}"/>
              </a:ext>
            </a:extLst>
          </p:cNvPr>
          <p:cNvSpPr/>
          <p:nvPr/>
        </p:nvSpPr>
        <p:spPr>
          <a:xfrm>
            <a:off x="4919893" y="5531793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FF965213-8C68-46ED-A7E1-8C11D9E816D2}"/>
              </a:ext>
            </a:extLst>
          </p:cNvPr>
          <p:cNvSpPr/>
          <p:nvPr/>
        </p:nvSpPr>
        <p:spPr>
          <a:xfrm>
            <a:off x="5695366" y="548758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3931A38E-C210-4CF0-9E90-54599794566D}"/>
              </a:ext>
            </a:extLst>
          </p:cNvPr>
          <p:cNvSpPr/>
          <p:nvPr/>
        </p:nvSpPr>
        <p:spPr>
          <a:xfrm>
            <a:off x="8018444" y="544638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F70FA0CD-E5E9-42DE-AED3-D1594A8F9AE6}"/>
              </a:ext>
            </a:extLst>
          </p:cNvPr>
          <p:cNvSpPr/>
          <p:nvPr/>
        </p:nvSpPr>
        <p:spPr>
          <a:xfrm>
            <a:off x="8682656" y="544638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ABF8A89C-B22D-442F-ADA7-0F2B4A478431}"/>
              </a:ext>
            </a:extLst>
          </p:cNvPr>
          <p:cNvSpPr/>
          <p:nvPr/>
        </p:nvSpPr>
        <p:spPr>
          <a:xfrm>
            <a:off x="10057247" y="552163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86312B03-32F9-4CEC-B292-9F49539A0130}"/>
              </a:ext>
            </a:extLst>
          </p:cNvPr>
          <p:cNvSpPr/>
          <p:nvPr/>
        </p:nvSpPr>
        <p:spPr>
          <a:xfrm>
            <a:off x="10715539" y="548086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E428394-49CE-414E-B1D7-A15019A2B44A}"/>
              </a:ext>
            </a:extLst>
          </p:cNvPr>
          <p:cNvCxnSpPr>
            <a:cxnSpLocks/>
            <a:endCxn id="142" idx="4"/>
          </p:cNvCxnSpPr>
          <p:nvPr/>
        </p:nvCxnSpPr>
        <p:spPr>
          <a:xfrm flipH="1" flipV="1">
            <a:off x="5102456" y="5896918"/>
            <a:ext cx="16097" cy="15165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B87C2C9-7684-4A50-B857-2C1A434C5CDB}"/>
              </a:ext>
            </a:extLst>
          </p:cNvPr>
          <p:cNvCxnSpPr>
            <a:cxnSpLocks/>
            <a:stCxn id="74" idx="0"/>
            <a:endCxn id="143" idx="4"/>
          </p:cNvCxnSpPr>
          <p:nvPr/>
        </p:nvCxnSpPr>
        <p:spPr>
          <a:xfrm flipV="1">
            <a:off x="5846819" y="5852705"/>
            <a:ext cx="31110" cy="163106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3582BDA2-5F1B-43C3-8D9C-2A50369C5A2C}"/>
              </a:ext>
            </a:extLst>
          </p:cNvPr>
          <p:cNvSpPr/>
          <p:nvPr/>
        </p:nvSpPr>
        <p:spPr>
          <a:xfrm>
            <a:off x="5278437" y="497271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7B581317-EC5B-40AD-A835-5EBDE010AD9A}"/>
              </a:ext>
            </a:extLst>
          </p:cNvPr>
          <p:cNvCxnSpPr>
            <a:cxnSpLocks/>
            <a:stCxn id="73" idx="0"/>
            <a:endCxn id="152" idx="4"/>
          </p:cNvCxnSpPr>
          <p:nvPr/>
        </p:nvCxnSpPr>
        <p:spPr>
          <a:xfrm flipV="1">
            <a:off x="5458268" y="5337842"/>
            <a:ext cx="2732" cy="694069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47B0CA1-3CF5-432B-9F6A-C42A319B06E8}"/>
              </a:ext>
            </a:extLst>
          </p:cNvPr>
          <p:cNvCxnSpPr>
            <a:cxnSpLocks/>
            <a:stCxn id="142" idx="0"/>
            <a:endCxn id="152" idx="4"/>
          </p:cNvCxnSpPr>
          <p:nvPr/>
        </p:nvCxnSpPr>
        <p:spPr>
          <a:xfrm flipV="1">
            <a:off x="5102456" y="5337842"/>
            <a:ext cx="358544" cy="19395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5F236C6E-497F-48F3-BABB-1C54192578A9}"/>
              </a:ext>
            </a:extLst>
          </p:cNvPr>
          <p:cNvCxnSpPr>
            <a:cxnSpLocks/>
            <a:stCxn id="143" idx="0"/>
            <a:endCxn id="152" idx="4"/>
          </p:cNvCxnSpPr>
          <p:nvPr/>
        </p:nvCxnSpPr>
        <p:spPr>
          <a:xfrm flipH="1" flipV="1">
            <a:off x="5461000" y="5337842"/>
            <a:ext cx="416929" cy="14973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22B65904-8F6A-4365-92F5-0DEB4D6FBB61}"/>
              </a:ext>
            </a:extLst>
          </p:cNvPr>
          <p:cNvSpPr/>
          <p:nvPr/>
        </p:nvSpPr>
        <p:spPr>
          <a:xfrm>
            <a:off x="5275704" y="4444714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7EC491C-7991-4EA8-9D81-882BFF8DAC9F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4793749" y="4627277"/>
            <a:ext cx="481955" cy="138595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FD4808-0879-4B18-90C5-0B01210D2A52}"/>
              </a:ext>
            </a:extLst>
          </p:cNvPr>
          <p:cNvCxnSpPr>
            <a:cxnSpLocks/>
            <a:stCxn id="76" idx="0"/>
            <a:endCxn id="163" idx="6"/>
          </p:cNvCxnSpPr>
          <p:nvPr/>
        </p:nvCxnSpPr>
        <p:spPr>
          <a:xfrm flipH="1" flipV="1">
            <a:off x="5640829" y="4627277"/>
            <a:ext cx="543514" cy="138595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7214EA4-F72B-43A4-9012-0E8C418DFB93}"/>
              </a:ext>
            </a:extLst>
          </p:cNvPr>
          <p:cNvCxnSpPr>
            <a:cxnSpLocks/>
            <a:stCxn id="152" idx="0"/>
            <a:endCxn id="163" idx="4"/>
          </p:cNvCxnSpPr>
          <p:nvPr/>
        </p:nvCxnSpPr>
        <p:spPr>
          <a:xfrm flipH="1" flipV="1">
            <a:off x="5458267" y="4809839"/>
            <a:ext cx="2733" cy="16287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EF538051-77DD-43A1-8067-FEEDD9213156}"/>
              </a:ext>
            </a:extLst>
          </p:cNvPr>
          <p:cNvSpPr/>
          <p:nvPr/>
        </p:nvSpPr>
        <p:spPr>
          <a:xfrm>
            <a:off x="4257829" y="407958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F2D0768-F00E-400C-92CA-859E8E08F6A3}"/>
              </a:ext>
            </a:extLst>
          </p:cNvPr>
          <p:cNvCxnSpPr>
            <a:cxnSpLocks/>
            <a:stCxn id="135" idx="0"/>
            <a:endCxn id="170" idx="2"/>
          </p:cNvCxnSpPr>
          <p:nvPr/>
        </p:nvCxnSpPr>
        <p:spPr>
          <a:xfrm flipV="1">
            <a:off x="3476070" y="4262152"/>
            <a:ext cx="781759" cy="21531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93C93612-0184-45BB-BB74-36881408A38C}"/>
              </a:ext>
            </a:extLst>
          </p:cNvPr>
          <p:cNvCxnSpPr>
            <a:cxnSpLocks/>
            <a:stCxn id="163" idx="0"/>
            <a:endCxn id="170" idx="6"/>
          </p:cNvCxnSpPr>
          <p:nvPr/>
        </p:nvCxnSpPr>
        <p:spPr>
          <a:xfrm flipH="1" flipV="1">
            <a:off x="4622954" y="4262152"/>
            <a:ext cx="835313" cy="18256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9DBDE7FF-B9C3-4DBA-9129-FDA359E2E699}"/>
              </a:ext>
            </a:extLst>
          </p:cNvPr>
          <p:cNvCxnSpPr>
            <a:cxnSpLocks/>
            <a:stCxn id="70" idx="0"/>
            <a:endCxn id="170" idx="4"/>
          </p:cNvCxnSpPr>
          <p:nvPr/>
        </p:nvCxnSpPr>
        <p:spPr>
          <a:xfrm flipH="1" flipV="1">
            <a:off x="4440392" y="4444714"/>
            <a:ext cx="15834" cy="158978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992FD3FD-1B93-4354-B508-7C51AE610CA8}"/>
              </a:ext>
            </a:extLst>
          </p:cNvPr>
          <p:cNvSpPr/>
          <p:nvPr/>
        </p:nvSpPr>
        <p:spPr>
          <a:xfrm>
            <a:off x="4245802" y="352050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7AF55CA9-2975-42A6-B7D3-939AA3933D70}"/>
              </a:ext>
            </a:extLst>
          </p:cNvPr>
          <p:cNvCxnSpPr>
            <a:cxnSpLocks/>
            <a:stCxn id="63" idx="0"/>
            <a:endCxn id="177" idx="2"/>
          </p:cNvCxnSpPr>
          <p:nvPr/>
        </p:nvCxnSpPr>
        <p:spPr>
          <a:xfrm rot="5400000" flipH="1" flipV="1">
            <a:off x="2172120" y="3942128"/>
            <a:ext cx="2312747" cy="1834618"/>
          </a:xfrm>
          <a:prstGeom prst="curvedConnector2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曲线 184">
            <a:extLst>
              <a:ext uri="{FF2B5EF4-FFF2-40B4-BE49-F238E27FC236}">
                <a16:creationId xmlns:a16="http://schemas.microsoft.com/office/drawing/2014/main" id="{97C23B03-E22B-41FA-859C-34633785021D}"/>
              </a:ext>
            </a:extLst>
          </p:cNvPr>
          <p:cNvCxnSpPr>
            <a:cxnSpLocks/>
            <a:stCxn id="75" idx="0"/>
            <a:endCxn id="177" idx="6"/>
          </p:cNvCxnSpPr>
          <p:nvPr/>
        </p:nvCxnSpPr>
        <p:spPr>
          <a:xfrm rot="16200000" flipV="1">
            <a:off x="4415715" y="3898276"/>
            <a:ext cx="2312747" cy="1922321"/>
          </a:xfrm>
          <a:prstGeom prst="curvedConnector2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14E5C00-38B3-4A32-B987-6E073F4038E5}"/>
              </a:ext>
            </a:extLst>
          </p:cNvPr>
          <p:cNvCxnSpPr>
            <a:cxnSpLocks/>
            <a:stCxn id="170" idx="0"/>
            <a:endCxn id="177" idx="4"/>
          </p:cNvCxnSpPr>
          <p:nvPr/>
        </p:nvCxnSpPr>
        <p:spPr>
          <a:xfrm flipH="1" flipV="1">
            <a:off x="4428365" y="3885625"/>
            <a:ext cx="12027" cy="193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>
            <a:extLst>
              <a:ext uri="{FF2B5EF4-FFF2-40B4-BE49-F238E27FC236}">
                <a16:creationId xmlns:a16="http://schemas.microsoft.com/office/drawing/2014/main" id="{46AD7A73-D514-4301-A10E-08327E7C071A}"/>
              </a:ext>
            </a:extLst>
          </p:cNvPr>
          <p:cNvSpPr/>
          <p:nvPr/>
        </p:nvSpPr>
        <p:spPr>
          <a:xfrm>
            <a:off x="-167838" y="601322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4CFB6133-CD52-4DAC-8D82-6F97748CEB96}"/>
              </a:ext>
            </a:extLst>
          </p:cNvPr>
          <p:cNvSpPr/>
          <p:nvPr/>
        </p:nvSpPr>
        <p:spPr>
          <a:xfrm>
            <a:off x="1882119" y="2792168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5E10EFEE-E65F-40E0-A620-42E7D8AAB2FC}"/>
              </a:ext>
            </a:extLst>
          </p:cNvPr>
          <p:cNvCxnSpPr>
            <a:cxnSpLocks/>
            <a:stCxn id="112" idx="0"/>
            <a:endCxn id="190" idx="4"/>
          </p:cNvCxnSpPr>
          <p:nvPr/>
        </p:nvCxnSpPr>
        <p:spPr>
          <a:xfrm flipV="1">
            <a:off x="982245" y="3157293"/>
            <a:ext cx="1082437" cy="11989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E8404CF8-D445-4E1F-B763-A30222645064}"/>
              </a:ext>
            </a:extLst>
          </p:cNvPr>
          <p:cNvCxnSpPr>
            <a:cxnSpLocks/>
            <a:stCxn id="64" idx="0"/>
            <a:endCxn id="190" idx="4"/>
          </p:cNvCxnSpPr>
          <p:nvPr/>
        </p:nvCxnSpPr>
        <p:spPr>
          <a:xfrm flipV="1">
            <a:off x="2041837" y="3157293"/>
            <a:ext cx="22845" cy="28505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41DD5B21-8FBB-489C-AF4C-DE6E860AF71B}"/>
              </a:ext>
            </a:extLst>
          </p:cNvPr>
          <p:cNvCxnSpPr>
            <a:cxnSpLocks/>
            <a:stCxn id="177" idx="0"/>
            <a:endCxn id="190" idx="4"/>
          </p:cNvCxnSpPr>
          <p:nvPr/>
        </p:nvCxnSpPr>
        <p:spPr>
          <a:xfrm flipH="1" flipV="1">
            <a:off x="2064682" y="3157293"/>
            <a:ext cx="2363683" cy="36320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82B1ABE8-55B2-4684-A709-9DB8758A4864}"/>
              </a:ext>
            </a:extLst>
          </p:cNvPr>
          <p:cNvSpPr/>
          <p:nvPr/>
        </p:nvSpPr>
        <p:spPr>
          <a:xfrm>
            <a:off x="3145930" y="203844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B9A2DCDA-265B-4656-A35F-7E0B08CC6CBC}"/>
              </a:ext>
            </a:extLst>
          </p:cNvPr>
          <p:cNvCxnSpPr>
            <a:cxnSpLocks/>
            <a:stCxn id="189" idx="0"/>
            <a:endCxn id="199" idx="2"/>
          </p:cNvCxnSpPr>
          <p:nvPr/>
        </p:nvCxnSpPr>
        <p:spPr>
          <a:xfrm rot="5400000" flipH="1" flipV="1">
            <a:off x="-315781" y="2551517"/>
            <a:ext cx="3792217" cy="3131205"/>
          </a:xfrm>
          <a:prstGeom prst="curvedConnector2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65DA952F-F5D4-4B27-9348-ACA01E54AC58}"/>
              </a:ext>
            </a:extLst>
          </p:cNvPr>
          <p:cNvCxnSpPr>
            <a:cxnSpLocks/>
            <a:endCxn id="199" idx="6"/>
          </p:cNvCxnSpPr>
          <p:nvPr/>
        </p:nvCxnSpPr>
        <p:spPr>
          <a:xfrm rot="16200000" flipV="1">
            <a:off x="3308173" y="2423892"/>
            <a:ext cx="3765482" cy="3359718"/>
          </a:xfrm>
          <a:prstGeom prst="curvedConnector2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6840A2D-6429-4D85-B545-75D09CD5E8ED}"/>
              </a:ext>
            </a:extLst>
          </p:cNvPr>
          <p:cNvCxnSpPr>
            <a:cxnSpLocks/>
            <a:stCxn id="190" idx="7"/>
            <a:endCxn id="199" idx="3"/>
          </p:cNvCxnSpPr>
          <p:nvPr/>
        </p:nvCxnSpPr>
        <p:spPr>
          <a:xfrm flipV="1">
            <a:off x="2193773" y="2350101"/>
            <a:ext cx="1005628" cy="49553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82569100-1D20-4167-BC1D-29B972C19A9C}"/>
              </a:ext>
            </a:extLst>
          </p:cNvPr>
          <p:cNvCxnSpPr>
            <a:cxnSpLocks/>
            <a:stCxn id="81" idx="0"/>
            <a:endCxn id="144" idx="4"/>
          </p:cNvCxnSpPr>
          <p:nvPr/>
        </p:nvCxnSpPr>
        <p:spPr>
          <a:xfrm flipH="1" flipV="1">
            <a:off x="8201007" y="5811512"/>
            <a:ext cx="1" cy="23826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354F3014-14AF-477B-A944-AA516B05FFD1}"/>
              </a:ext>
            </a:extLst>
          </p:cNvPr>
          <p:cNvCxnSpPr>
            <a:cxnSpLocks/>
            <a:stCxn id="84" idx="0"/>
            <a:endCxn id="145" idx="4"/>
          </p:cNvCxnSpPr>
          <p:nvPr/>
        </p:nvCxnSpPr>
        <p:spPr>
          <a:xfrm flipH="1" flipV="1">
            <a:off x="8865219" y="5811512"/>
            <a:ext cx="38664" cy="23170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4D6D47E5-3CE0-4B75-9DAE-019AE806CF36}"/>
              </a:ext>
            </a:extLst>
          </p:cNvPr>
          <p:cNvCxnSpPr>
            <a:cxnSpLocks/>
            <a:stCxn id="88" idx="0"/>
            <a:endCxn id="146" idx="4"/>
          </p:cNvCxnSpPr>
          <p:nvPr/>
        </p:nvCxnSpPr>
        <p:spPr>
          <a:xfrm flipH="1" flipV="1">
            <a:off x="10239810" y="5886756"/>
            <a:ext cx="16220" cy="19301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B984690-FBA2-4027-AC6E-C728A0ECA426}"/>
              </a:ext>
            </a:extLst>
          </p:cNvPr>
          <p:cNvCxnSpPr>
            <a:cxnSpLocks/>
            <a:stCxn id="89" idx="0"/>
            <a:endCxn id="147" idx="4"/>
          </p:cNvCxnSpPr>
          <p:nvPr/>
        </p:nvCxnSpPr>
        <p:spPr>
          <a:xfrm flipH="1" flipV="1">
            <a:off x="10898102" y="5845990"/>
            <a:ext cx="22446" cy="233776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C316560D-9A1C-4304-9779-3416F096F91F}"/>
              </a:ext>
            </a:extLst>
          </p:cNvPr>
          <p:cNvSpPr/>
          <p:nvPr/>
        </p:nvSpPr>
        <p:spPr>
          <a:xfrm>
            <a:off x="8317531" y="4935806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4A6E4886-81FD-494F-9F13-A489129EC81B}"/>
              </a:ext>
            </a:extLst>
          </p:cNvPr>
          <p:cNvSpPr/>
          <p:nvPr/>
        </p:nvSpPr>
        <p:spPr>
          <a:xfrm>
            <a:off x="8317530" y="4444713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14BF9C6E-6F2E-4211-AB49-53F31EDF5DFD}"/>
              </a:ext>
            </a:extLst>
          </p:cNvPr>
          <p:cNvSpPr/>
          <p:nvPr/>
        </p:nvSpPr>
        <p:spPr>
          <a:xfrm>
            <a:off x="10350414" y="497514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93CD333F-C535-48EE-8E99-4099D8515DC8}"/>
              </a:ext>
            </a:extLst>
          </p:cNvPr>
          <p:cNvSpPr/>
          <p:nvPr/>
        </p:nvSpPr>
        <p:spPr>
          <a:xfrm>
            <a:off x="10347653" y="444471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214F76D4-5350-49BF-9C94-C0A3E2C00F8A}"/>
              </a:ext>
            </a:extLst>
          </p:cNvPr>
          <p:cNvSpPr/>
          <p:nvPr/>
        </p:nvSpPr>
        <p:spPr>
          <a:xfrm>
            <a:off x="9241168" y="376786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70F91534-61D1-420F-94DE-62DD46891CBC}"/>
              </a:ext>
            </a:extLst>
          </p:cNvPr>
          <p:cNvCxnSpPr>
            <a:cxnSpLocks/>
            <a:stCxn id="144" idx="0"/>
            <a:endCxn id="218" idx="4"/>
          </p:cNvCxnSpPr>
          <p:nvPr/>
        </p:nvCxnSpPr>
        <p:spPr>
          <a:xfrm flipV="1">
            <a:off x="8201007" y="5300931"/>
            <a:ext cx="299087" cy="145456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04D0DB45-11D7-4666-BDC6-4709ACAB23F1}"/>
              </a:ext>
            </a:extLst>
          </p:cNvPr>
          <p:cNvCxnSpPr>
            <a:cxnSpLocks/>
            <a:stCxn id="82" idx="0"/>
            <a:endCxn id="218" idx="4"/>
          </p:cNvCxnSpPr>
          <p:nvPr/>
        </p:nvCxnSpPr>
        <p:spPr>
          <a:xfrm flipH="1" flipV="1">
            <a:off x="8500094" y="5300931"/>
            <a:ext cx="66265" cy="74487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C086E175-F41F-40B4-ACAB-0F53FA1C0748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8522311" y="5309498"/>
            <a:ext cx="342908" cy="136889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7FDD57A-C4CD-47DD-9B3D-82E7416489B6}"/>
              </a:ext>
            </a:extLst>
          </p:cNvPr>
          <p:cNvCxnSpPr>
            <a:cxnSpLocks/>
            <a:endCxn id="220" idx="4"/>
          </p:cNvCxnSpPr>
          <p:nvPr/>
        </p:nvCxnSpPr>
        <p:spPr>
          <a:xfrm flipV="1">
            <a:off x="10234117" y="5340274"/>
            <a:ext cx="298860" cy="147306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2E60A3CE-8E4E-40CF-9122-8B36338A6A05}"/>
              </a:ext>
            </a:extLst>
          </p:cNvPr>
          <p:cNvCxnSpPr>
            <a:cxnSpLocks/>
            <a:stCxn id="87" idx="0"/>
            <a:endCxn id="220" idx="4"/>
          </p:cNvCxnSpPr>
          <p:nvPr/>
        </p:nvCxnSpPr>
        <p:spPr>
          <a:xfrm flipH="1" flipV="1">
            <a:off x="10532977" y="5340274"/>
            <a:ext cx="71958" cy="742074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942F482-B3EE-44E0-A343-B1ADDD093A44}"/>
              </a:ext>
            </a:extLst>
          </p:cNvPr>
          <p:cNvCxnSpPr>
            <a:cxnSpLocks/>
            <a:stCxn id="147" idx="0"/>
            <a:endCxn id="220" idx="4"/>
          </p:cNvCxnSpPr>
          <p:nvPr/>
        </p:nvCxnSpPr>
        <p:spPr>
          <a:xfrm flipH="1" flipV="1">
            <a:off x="10532977" y="5340274"/>
            <a:ext cx="365125" cy="14059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1A2E32E9-27C9-4D43-8911-5D7AC702DD85}"/>
              </a:ext>
            </a:extLst>
          </p:cNvPr>
          <p:cNvCxnSpPr>
            <a:cxnSpLocks/>
            <a:stCxn id="86" idx="0"/>
            <a:endCxn id="221" idx="3"/>
          </p:cNvCxnSpPr>
          <p:nvPr/>
        </p:nvCxnSpPr>
        <p:spPr>
          <a:xfrm flipV="1">
            <a:off x="9918506" y="4756366"/>
            <a:ext cx="482618" cy="132598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1C80D68C-A965-4D43-A653-761159AFCB58}"/>
              </a:ext>
            </a:extLst>
          </p:cNvPr>
          <p:cNvCxnSpPr>
            <a:cxnSpLocks/>
            <a:stCxn id="98" idx="0"/>
            <a:endCxn id="221" idx="5"/>
          </p:cNvCxnSpPr>
          <p:nvPr/>
        </p:nvCxnSpPr>
        <p:spPr>
          <a:xfrm flipH="1" flipV="1">
            <a:off x="10659307" y="4756366"/>
            <a:ext cx="638550" cy="131922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FC933BB-52DC-489F-8DC1-CAF4850C17A3}"/>
              </a:ext>
            </a:extLst>
          </p:cNvPr>
          <p:cNvCxnSpPr>
            <a:cxnSpLocks/>
            <a:stCxn id="220" idx="0"/>
            <a:endCxn id="221" idx="4"/>
          </p:cNvCxnSpPr>
          <p:nvPr/>
        </p:nvCxnSpPr>
        <p:spPr>
          <a:xfrm flipH="1" flipV="1">
            <a:off x="10530216" y="4809837"/>
            <a:ext cx="2761" cy="1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28197F77-A5AE-4642-8E3C-1C0694D30FE7}"/>
              </a:ext>
            </a:extLst>
          </p:cNvPr>
          <p:cNvCxnSpPr>
            <a:cxnSpLocks/>
            <a:stCxn id="85" idx="0"/>
            <a:endCxn id="222" idx="4"/>
          </p:cNvCxnSpPr>
          <p:nvPr/>
        </p:nvCxnSpPr>
        <p:spPr>
          <a:xfrm flipH="1" flipV="1">
            <a:off x="9423731" y="4132986"/>
            <a:ext cx="144670" cy="191023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77A6FCB5-7083-4AF7-9D57-6A068FD97C26}"/>
              </a:ext>
            </a:extLst>
          </p:cNvPr>
          <p:cNvCxnSpPr>
            <a:cxnSpLocks/>
            <a:stCxn id="219" idx="0"/>
            <a:endCxn id="222" idx="3"/>
          </p:cNvCxnSpPr>
          <p:nvPr/>
        </p:nvCxnSpPr>
        <p:spPr>
          <a:xfrm flipV="1">
            <a:off x="8500093" y="4079515"/>
            <a:ext cx="794546" cy="36519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049E4173-4CB3-4CA3-B4F3-9BD03F2A6610}"/>
              </a:ext>
            </a:extLst>
          </p:cNvPr>
          <p:cNvCxnSpPr>
            <a:cxnSpLocks/>
            <a:stCxn id="221" idx="0"/>
            <a:endCxn id="222" idx="5"/>
          </p:cNvCxnSpPr>
          <p:nvPr/>
        </p:nvCxnSpPr>
        <p:spPr>
          <a:xfrm flipH="1" flipV="1">
            <a:off x="9552822" y="4079515"/>
            <a:ext cx="977394" cy="36519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5F1ABF77-57FD-4A65-B456-CCA476E5D7D5}"/>
              </a:ext>
            </a:extLst>
          </p:cNvPr>
          <p:cNvCxnSpPr>
            <a:cxnSpLocks/>
            <a:stCxn id="79" idx="0"/>
            <a:endCxn id="219" idx="2"/>
          </p:cNvCxnSpPr>
          <p:nvPr/>
        </p:nvCxnSpPr>
        <p:spPr>
          <a:xfrm flipV="1">
            <a:off x="7885395" y="4627276"/>
            <a:ext cx="432135" cy="142508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EF3DA825-27F9-468B-A643-50904D7818C6}"/>
              </a:ext>
            </a:extLst>
          </p:cNvPr>
          <p:cNvCxnSpPr>
            <a:cxnSpLocks/>
            <a:stCxn id="83" idx="0"/>
            <a:endCxn id="219" idx="6"/>
          </p:cNvCxnSpPr>
          <p:nvPr/>
        </p:nvCxnSpPr>
        <p:spPr>
          <a:xfrm flipH="1" flipV="1">
            <a:off x="8682655" y="4627276"/>
            <a:ext cx="570133" cy="1418525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A19FEACF-DB9E-4BEA-9C48-0AB7EB1BD118}"/>
              </a:ext>
            </a:extLst>
          </p:cNvPr>
          <p:cNvSpPr/>
          <p:nvPr/>
        </p:nvSpPr>
        <p:spPr>
          <a:xfrm>
            <a:off x="9209150" y="331820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904AB578-7145-4738-9300-0A1D26EE7218}"/>
              </a:ext>
            </a:extLst>
          </p:cNvPr>
          <p:cNvCxnSpPr>
            <a:cxnSpLocks/>
            <a:stCxn id="80" idx="0"/>
            <a:endCxn id="253" idx="2"/>
          </p:cNvCxnSpPr>
          <p:nvPr/>
        </p:nvCxnSpPr>
        <p:spPr>
          <a:xfrm rot="5400000" flipH="1" flipV="1">
            <a:off x="7098316" y="3938942"/>
            <a:ext cx="2549008" cy="1672660"/>
          </a:xfrm>
          <a:prstGeom prst="curvedConnector2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F6C6CF6A-A4ED-4637-AD8D-C24DC2F5947A}"/>
              </a:ext>
            </a:extLst>
          </p:cNvPr>
          <p:cNvCxnSpPr>
            <a:cxnSpLocks/>
            <a:endCxn id="253" idx="6"/>
          </p:cNvCxnSpPr>
          <p:nvPr/>
        </p:nvCxnSpPr>
        <p:spPr>
          <a:xfrm rot="16200000" flipV="1">
            <a:off x="9367071" y="3707973"/>
            <a:ext cx="2538479" cy="2124070"/>
          </a:xfrm>
          <a:prstGeom prst="curvedConnector2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>
            <a:extLst>
              <a:ext uri="{FF2B5EF4-FFF2-40B4-BE49-F238E27FC236}">
                <a16:creationId xmlns:a16="http://schemas.microsoft.com/office/drawing/2014/main" id="{BB7A87C3-7A6B-4011-A59B-E5EF916E1330}"/>
              </a:ext>
            </a:extLst>
          </p:cNvPr>
          <p:cNvSpPr/>
          <p:nvPr/>
        </p:nvSpPr>
        <p:spPr>
          <a:xfrm>
            <a:off x="6905757" y="247978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60" name="连接符: 曲线 259">
            <a:extLst>
              <a:ext uri="{FF2B5EF4-FFF2-40B4-BE49-F238E27FC236}">
                <a16:creationId xmlns:a16="http://schemas.microsoft.com/office/drawing/2014/main" id="{7E733829-29CA-4FE9-9982-2423079F05F6}"/>
              </a:ext>
            </a:extLst>
          </p:cNvPr>
          <p:cNvCxnSpPr>
            <a:cxnSpLocks/>
            <a:stCxn id="199" idx="0"/>
            <a:endCxn id="258" idx="0"/>
          </p:cNvCxnSpPr>
          <p:nvPr/>
        </p:nvCxnSpPr>
        <p:spPr>
          <a:xfrm rot="16200000" flipH="1">
            <a:off x="4987739" y="379201"/>
            <a:ext cx="441334" cy="3759827"/>
          </a:xfrm>
          <a:prstGeom prst="curvedConnector3">
            <a:avLst>
              <a:gd name="adj1" fmla="val -51798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连接符: 曲线 263">
            <a:extLst>
              <a:ext uri="{FF2B5EF4-FFF2-40B4-BE49-F238E27FC236}">
                <a16:creationId xmlns:a16="http://schemas.microsoft.com/office/drawing/2014/main" id="{7D692EF0-BE10-4274-A797-B43CBE2FC5E6}"/>
              </a:ext>
            </a:extLst>
          </p:cNvPr>
          <p:cNvCxnSpPr>
            <a:cxnSpLocks/>
            <a:stCxn id="253" idx="0"/>
            <a:endCxn id="258" idx="6"/>
          </p:cNvCxnSpPr>
          <p:nvPr/>
        </p:nvCxnSpPr>
        <p:spPr>
          <a:xfrm rot="16200000" flipV="1">
            <a:off x="8003368" y="1929859"/>
            <a:ext cx="655861" cy="2120831"/>
          </a:xfrm>
          <a:prstGeom prst="curvedConnector2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994F458A-43C6-425F-B02B-93A6C752AA09}"/>
              </a:ext>
            </a:extLst>
          </p:cNvPr>
          <p:cNvSpPr/>
          <p:nvPr/>
        </p:nvSpPr>
        <p:spPr>
          <a:xfrm>
            <a:off x="690846" y="206294"/>
            <a:ext cx="6845643" cy="8037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((x + y) - ((x +y) * (x -y))) + ((</a:t>
            </a:r>
            <a:r>
              <a:rPr lang="en-US" altLang="zh-CN" sz="2800" b="1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* (x -y)) </a:t>
            </a: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50507BDE-21FF-4DB8-B8B8-AD6A2EDFA3C7}"/>
              </a:ext>
            </a:extLst>
          </p:cNvPr>
          <p:cNvSpPr/>
          <p:nvPr/>
        </p:nvSpPr>
        <p:spPr>
          <a:xfrm>
            <a:off x="892366" y="440517"/>
            <a:ext cx="988845" cy="413128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47B752D8-BD16-41B7-9093-4F869A85A3F0}"/>
              </a:ext>
            </a:extLst>
          </p:cNvPr>
          <p:cNvSpPr/>
          <p:nvPr/>
        </p:nvSpPr>
        <p:spPr>
          <a:xfrm>
            <a:off x="2260518" y="486947"/>
            <a:ext cx="988845" cy="413128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6D8592CE-BBFA-4E21-BFD0-F354ADAF2D1E}"/>
              </a:ext>
            </a:extLst>
          </p:cNvPr>
          <p:cNvSpPr/>
          <p:nvPr/>
        </p:nvSpPr>
        <p:spPr>
          <a:xfrm>
            <a:off x="3558743" y="448366"/>
            <a:ext cx="733595" cy="411688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CFC4AB3D-AEC3-4F49-BA25-0084849B94B5}"/>
              </a:ext>
            </a:extLst>
          </p:cNvPr>
          <p:cNvSpPr/>
          <p:nvPr/>
        </p:nvSpPr>
        <p:spPr>
          <a:xfrm>
            <a:off x="2153530" y="485060"/>
            <a:ext cx="2302696" cy="452970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4FA36725-4D2F-48A7-A484-E33A1C7E67C8}"/>
              </a:ext>
            </a:extLst>
          </p:cNvPr>
          <p:cNvSpPr/>
          <p:nvPr/>
        </p:nvSpPr>
        <p:spPr>
          <a:xfrm>
            <a:off x="746115" y="477513"/>
            <a:ext cx="3864812" cy="511631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D8ABBF8D-DEF5-4400-BF86-D1E83437F5A3}"/>
              </a:ext>
            </a:extLst>
          </p:cNvPr>
          <p:cNvSpPr/>
          <p:nvPr/>
        </p:nvSpPr>
        <p:spPr>
          <a:xfrm>
            <a:off x="5072210" y="487667"/>
            <a:ext cx="733595" cy="411688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7C4E926E-F787-4D2A-B62C-3870E3B06F2F}"/>
              </a:ext>
            </a:extLst>
          </p:cNvPr>
          <p:cNvSpPr/>
          <p:nvPr/>
        </p:nvSpPr>
        <p:spPr>
          <a:xfrm>
            <a:off x="6297828" y="507214"/>
            <a:ext cx="733595" cy="411688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060B7586-ADA8-44BC-91F3-8C7A4267F0E9}"/>
              </a:ext>
            </a:extLst>
          </p:cNvPr>
          <p:cNvSpPr/>
          <p:nvPr/>
        </p:nvSpPr>
        <p:spPr>
          <a:xfrm>
            <a:off x="5115047" y="468089"/>
            <a:ext cx="1747124" cy="461467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EDA134BA-7B1C-4DB9-B3B8-90124655D2B7}"/>
              </a:ext>
            </a:extLst>
          </p:cNvPr>
          <p:cNvSpPr/>
          <p:nvPr/>
        </p:nvSpPr>
        <p:spPr>
          <a:xfrm>
            <a:off x="760774" y="372655"/>
            <a:ext cx="6429532" cy="565348"/>
          </a:xfrm>
          <a:prstGeom prst="round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4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城市景观" title="城市景观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32B205EF-4045-42E3-8101-270CAA2CF42C}"/>
              </a:ext>
            </a:extLst>
          </p:cNvPr>
          <p:cNvSpPr/>
          <p:nvPr/>
        </p:nvSpPr>
        <p:spPr>
          <a:xfrm>
            <a:off x="-71016" y="36547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36E197-51B6-4428-8840-F3BB9D08D9D4}"/>
              </a:ext>
            </a:extLst>
          </p:cNvPr>
          <p:cNvSpPr/>
          <p:nvPr/>
        </p:nvSpPr>
        <p:spPr>
          <a:xfrm>
            <a:off x="0" y="36547"/>
            <a:ext cx="1915585" cy="35144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t1 = x +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t2 = x +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t3 = x –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t4 = t2 * t3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t5 = t1 – t4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t6 = x +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t7 = x –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t8 = t6 * t7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t9 = t5 + t8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endParaRPr lang="en-US" altLang="zh-CN" sz="24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0DAE17E1-B18C-418B-B462-42CEFB3E6FCF}"/>
              </a:ext>
            </a:extLst>
          </p:cNvPr>
          <p:cNvCxnSpPr>
            <a:cxnSpLocks/>
            <a:stCxn id="275" idx="0"/>
            <a:endCxn id="277" idx="3"/>
          </p:cNvCxnSpPr>
          <p:nvPr/>
        </p:nvCxnSpPr>
        <p:spPr>
          <a:xfrm flipH="1" flipV="1">
            <a:off x="3469460" y="4087999"/>
            <a:ext cx="660960" cy="64287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1AE1DEA8-D192-419A-AEA5-6E4A29446701}"/>
              </a:ext>
            </a:extLst>
          </p:cNvPr>
          <p:cNvCxnSpPr>
            <a:cxnSpLocks/>
            <a:stCxn id="276" idx="0"/>
            <a:endCxn id="277" idx="5"/>
          </p:cNvCxnSpPr>
          <p:nvPr/>
        </p:nvCxnSpPr>
        <p:spPr>
          <a:xfrm flipH="1" flipV="1">
            <a:off x="3727643" y="4087999"/>
            <a:ext cx="2792315" cy="44862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F31D1226-7B9B-45E8-89D4-30F145A38F9F}"/>
              </a:ext>
            </a:extLst>
          </p:cNvPr>
          <p:cNvGrpSpPr/>
          <p:nvPr/>
        </p:nvGrpSpPr>
        <p:grpSpPr>
          <a:xfrm>
            <a:off x="3947857" y="4730877"/>
            <a:ext cx="554716" cy="711205"/>
            <a:chOff x="3947857" y="4730877"/>
            <a:chExt cx="554716" cy="711205"/>
          </a:xfrm>
        </p:grpSpPr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6EAD9D59-F425-4EE5-B67B-5E81B715971A}"/>
                </a:ext>
              </a:extLst>
            </p:cNvPr>
            <p:cNvSpPr/>
            <p:nvPr/>
          </p:nvSpPr>
          <p:spPr>
            <a:xfrm>
              <a:off x="3947857" y="4730877"/>
              <a:ext cx="36512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A215C13-B115-415A-8FAB-2D4C2A8B0F35}"/>
                </a:ext>
              </a:extLst>
            </p:cNvPr>
            <p:cNvSpPr txBox="1"/>
            <p:nvPr/>
          </p:nvSpPr>
          <p:spPr>
            <a:xfrm>
              <a:off x="3957289" y="5072750"/>
              <a:ext cx="545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x0</a:t>
              </a:r>
              <a:endParaRPr lang="zh-CN" altLang="en-US" dirty="0"/>
            </a:p>
          </p:txBody>
        </p: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1A01E05B-F3F1-4CA4-B5F5-BDBFBEB37AC9}"/>
              </a:ext>
            </a:extLst>
          </p:cNvPr>
          <p:cNvGrpSpPr/>
          <p:nvPr/>
        </p:nvGrpSpPr>
        <p:grpSpPr>
          <a:xfrm>
            <a:off x="6337395" y="4536622"/>
            <a:ext cx="545284" cy="753634"/>
            <a:chOff x="4672691" y="4663466"/>
            <a:chExt cx="545284" cy="753634"/>
          </a:xfrm>
        </p:grpSpPr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87B1A6DF-7066-42FB-A021-4EEEFD70A9F0}"/>
                </a:ext>
              </a:extLst>
            </p:cNvPr>
            <p:cNvSpPr/>
            <p:nvPr/>
          </p:nvSpPr>
          <p:spPr>
            <a:xfrm>
              <a:off x="4672691" y="4663466"/>
              <a:ext cx="36512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EBA5C49-8D33-492B-B60B-A21BAA5DAE96}"/>
                </a:ext>
              </a:extLst>
            </p:cNvPr>
            <p:cNvSpPr txBox="1"/>
            <p:nvPr/>
          </p:nvSpPr>
          <p:spPr>
            <a:xfrm>
              <a:off x="4672691" y="5047768"/>
              <a:ext cx="545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y0</a:t>
              </a:r>
              <a:endParaRPr lang="zh-CN" altLang="en-US" dirty="0"/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D85F7E8-0A73-4B75-884C-8D9D168AF5BB}"/>
              </a:ext>
            </a:extLst>
          </p:cNvPr>
          <p:cNvGrpSpPr/>
          <p:nvPr/>
        </p:nvGrpSpPr>
        <p:grpSpPr>
          <a:xfrm>
            <a:off x="3415989" y="3746126"/>
            <a:ext cx="868474" cy="395344"/>
            <a:chOff x="3415989" y="3746126"/>
            <a:chExt cx="868474" cy="395344"/>
          </a:xfrm>
        </p:grpSpPr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26B906E2-82BB-4A44-8D78-343CF8A6E6E3}"/>
                </a:ext>
              </a:extLst>
            </p:cNvPr>
            <p:cNvSpPr/>
            <p:nvPr/>
          </p:nvSpPr>
          <p:spPr>
            <a:xfrm>
              <a:off x="3415989" y="3776345"/>
              <a:ext cx="36512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7781EFC-B0FE-4ADC-A082-7A0DD496A7D2}"/>
                </a:ext>
              </a:extLst>
            </p:cNvPr>
            <p:cNvSpPr txBox="1"/>
            <p:nvPr/>
          </p:nvSpPr>
          <p:spPr>
            <a:xfrm>
              <a:off x="3823873" y="3746126"/>
              <a:ext cx="460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 </a:t>
              </a:r>
              <a:endParaRPr lang="zh-CN" altLang="en-US" dirty="0"/>
            </a:p>
          </p:txBody>
        </p:sp>
      </p:grp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50B37EB4-7FE4-4D45-A607-D675F1433540}"/>
              </a:ext>
            </a:extLst>
          </p:cNvPr>
          <p:cNvCxnSpPr>
            <a:cxnSpLocks/>
            <a:stCxn id="275" idx="7"/>
            <a:endCxn id="288" idx="3"/>
          </p:cNvCxnSpPr>
          <p:nvPr/>
        </p:nvCxnSpPr>
        <p:spPr>
          <a:xfrm flipV="1">
            <a:off x="4259511" y="3877321"/>
            <a:ext cx="2546012" cy="90702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DF14BD16-6FA3-4B2B-845A-A0D82B2782B3}"/>
              </a:ext>
            </a:extLst>
          </p:cNvPr>
          <p:cNvCxnSpPr>
            <a:cxnSpLocks/>
            <a:stCxn id="276" idx="6"/>
            <a:endCxn id="288" idx="5"/>
          </p:cNvCxnSpPr>
          <p:nvPr/>
        </p:nvCxnSpPr>
        <p:spPr>
          <a:xfrm flipV="1">
            <a:off x="6702520" y="3877321"/>
            <a:ext cx="361186" cy="841864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97550C89-D0F0-4B3D-BC90-6B7E63FE427D}"/>
              </a:ext>
            </a:extLst>
          </p:cNvPr>
          <p:cNvGrpSpPr/>
          <p:nvPr/>
        </p:nvGrpSpPr>
        <p:grpSpPr>
          <a:xfrm>
            <a:off x="6752052" y="3565667"/>
            <a:ext cx="1019422" cy="448815"/>
            <a:chOff x="6752052" y="3565667"/>
            <a:chExt cx="1019422" cy="448815"/>
          </a:xfrm>
        </p:grpSpPr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97BD2429-AA21-42EA-B5C5-9C3FE31716C7}"/>
                </a:ext>
              </a:extLst>
            </p:cNvPr>
            <p:cNvSpPr/>
            <p:nvPr/>
          </p:nvSpPr>
          <p:spPr>
            <a:xfrm>
              <a:off x="6752052" y="3565667"/>
              <a:ext cx="36512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F779650F-A27D-4999-B4C6-8A4459B35CD2}"/>
                </a:ext>
              </a:extLst>
            </p:cNvPr>
            <p:cNvSpPr txBox="1"/>
            <p:nvPr/>
          </p:nvSpPr>
          <p:spPr>
            <a:xfrm>
              <a:off x="7268118" y="3645150"/>
              <a:ext cx="50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t3 </a:t>
              </a:r>
              <a:endParaRPr lang="zh-CN" altLang="en-US" dirty="0"/>
            </a:p>
          </p:txBody>
        </p:sp>
      </p:grp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E6938851-E8A6-4824-9D7D-14D040868D7A}"/>
              </a:ext>
            </a:extLst>
          </p:cNvPr>
          <p:cNvCxnSpPr>
            <a:cxnSpLocks/>
            <a:stCxn id="277" idx="7"/>
            <a:endCxn id="303" idx="2"/>
          </p:cNvCxnSpPr>
          <p:nvPr/>
        </p:nvCxnSpPr>
        <p:spPr>
          <a:xfrm flipV="1">
            <a:off x="3727643" y="3121870"/>
            <a:ext cx="1963713" cy="707946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C5872C0-029B-4EE6-B739-E528CAFED6CC}"/>
              </a:ext>
            </a:extLst>
          </p:cNvPr>
          <p:cNvCxnSpPr>
            <a:cxnSpLocks/>
            <a:stCxn id="288" idx="1"/>
            <a:endCxn id="303" idx="5"/>
          </p:cNvCxnSpPr>
          <p:nvPr/>
        </p:nvCxnSpPr>
        <p:spPr>
          <a:xfrm flipH="1" flipV="1">
            <a:off x="6003010" y="3250961"/>
            <a:ext cx="802513" cy="36817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C6CCDD79-5A33-411F-94C6-02076754E042}"/>
              </a:ext>
            </a:extLst>
          </p:cNvPr>
          <p:cNvGrpSpPr/>
          <p:nvPr/>
        </p:nvGrpSpPr>
        <p:grpSpPr>
          <a:xfrm>
            <a:off x="5691356" y="2939307"/>
            <a:ext cx="1074684" cy="375878"/>
            <a:chOff x="5691356" y="2939307"/>
            <a:chExt cx="1074684" cy="375878"/>
          </a:xfrm>
        </p:grpSpPr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FF788264-723F-4948-8EE4-55D34246B612}"/>
                </a:ext>
              </a:extLst>
            </p:cNvPr>
            <p:cNvSpPr/>
            <p:nvPr/>
          </p:nvSpPr>
          <p:spPr>
            <a:xfrm>
              <a:off x="5691356" y="2939307"/>
              <a:ext cx="36512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*</a:t>
              </a:r>
              <a:endParaRPr lang="zh-CN" altLang="en-US" dirty="0"/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E9341A34-C3E2-4061-AB4F-E6EDCF3B688D}"/>
                </a:ext>
              </a:extLst>
            </p:cNvPr>
            <p:cNvSpPr txBox="1"/>
            <p:nvPr/>
          </p:nvSpPr>
          <p:spPr>
            <a:xfrm>
              <a:off x="6011054" y="2945853"/>
              <a:ext cx="75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t4 </a:t>
              </a:r>
              <a:endParaRPr lang="zh-CN" altLang="en-US" dirty="0"/>
            </a:p>
          </p:txBody>
        </p:sp>
      </p:grp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B65A6960-F387-468B-B9F9-2AAB6FADC33B}"/>
              </a:ext>
            </a:extLst>
          </p:cNvPr>
          <p:cNvCxnSpPr>
            <a:cxnSpLocks/>
            <a:stCxn id="277" idx="0"/>
            <a:endCxn id="316" idx="4"/>
          </p:cNvCxnSpPr>
          <p:nvPr/>
        </p:nvCxnSpPr>
        <p:spPr>
          <a:xfrm flipV="1">
            <a:off x="3598552" y="2485712"/>
            <a:ext cx="320786" cy="1290633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92A783C5-DADA-43A6-9C88-96AD248FA826}"/>
              </a:ext>
            </a:extLst>
          </p:cNvPr>
          <p:cNvCxnSpPr>
            <a:cxnSpLocks/>
            <a:stCxn id="303" idx="0"/>
            <a:endCxn id="316" idx="5"/>
          </p:cNvCxnSpPr>
          <p:nvPr/>
        </p:nvCxnSpPr>
        <p:spPr>
          <a:xfrm flipH="1" flipV="1">
            <a:off x="4048429" y="2432241"/>
            <a:ext cx="1825490" cy="507066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53492FFC-5A47-47AC-8C69-32B5B470B8F7}"/>
              </a:ext>
            </a:extLst>
          </p:cNvPr>
          <p:cNvGrpSpPr/>
          <p:nvPr/>
        </p:nvGrpSpPr>
        <p:grpSpPr>
          <a:xfrm>
            <a:off x="3736775" y="1899936"/>
            <a:ext cx="909242" cy="585776"/>
            <a:chOff x="3727643" y="1877034"/>
            <a:chExt cx="909242" cy="585776"/>
          </a:xfrm>
        </p:grpSpPr>
        <p:sp>
          <p:nvSpPr>
            <p:cNvPr id="316" name="椭圆 315">
              <a:extLst>
                <a:ext uri="{FF2B5EF4-FFF2-40B4-BE49-F238E27FC236}">
                  <a16:creationId xmlns:a16="http://schemas.microsoft.com/office/drawing/2014/main" id="{D052C165-E3A5-4440-A64A-03BBFA18B23D}"/>
                </a:ext>
              </a:extLst>
            </p:cNvPr>
            <p:cNvSpPr/>
            <p:nvPr/>
          </p:nvSpPr>
          <p:spPr>
            <a:xfrm>
              <a:off x="3727643" y="2097685"/>
              <a:ext cx="36512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A8E62DBE-23A8-4144-89BF-38CB6C69050E}"/>
                </a:ext>
              </a:extLst>
            </p:cNvPr>
            <p:cNvSpPr txBox="1"/>
            <p:nvPr/>
          </p:nvSpPr>
          <p:spPr>
            <a:xfrm>
              <a:off x="4091601" y="1877034"/>
              <a:ext cx="545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t5</a:t>
              </a:r>
              <a:endParaRPr lang="zh-CN" altLang="en-US" dirty="0"/>
            </a:p>
          </p:txBody>
        </p:sp>
      </p:grp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91A5E1E5-528D-4DFD-8F98-007EFD96C695}"/>
              </a:ext>
            </a:extLst>
          </p:cNvPr>
          <p:cNvCxnSpPr>
            <a:cxnSpLocks/>
            <a:stCxn id="316" idx="6"/>
            <a:endCxn id="327" idx="2"/>
          </p:cNvCxnSpPr>
          <p:nvPr/>
        </p:nvCxnSpPr>
        <p:spPr>
          <a:xfrm flipV="1">
            <a:off x="4101900" y="2053962"/>
            <a:ext cx="2098907" cy="24918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9F18970C-7C8B-49E1-8EF5-DE0F7DD4C9C7}"/>
              </a:ext>
            </a:extLst>
          </p:cNvPr>
          <p:cNvCxnSpPr>
            <a:cxnSpLocks/>
            <a:stCxn id="303" idx="7"/>
            <a:endCxn id="327" idx="4"/>
          </p:cNvCxnSpPr>
          <p:nvPr/>
        </p:nvCxnSpPr>
        <p:spPr>
          <a:xfrm flipV="1">
            <a:off x="6003010" y="2236524"/>
            <a:ext cx="380360" cy="756254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C003E828-4A13-4775-AF86-8062C2A8FF95}"/>
              </a:ext>
            </a:extLst>
          </p:cNvPr>
          <p:cNvGrpSpPr/>
          <p:nvPr/>
        </p:nvGrpSpPr>
        <p:grpSpPr>
          <a:xfrm>
            <a:off x="6200807" y="1871399"/>
            <a:ext cx="903000" cy="369332"/>
            <a:chOff x="6200807" y="1871399"/>
            <a:chExt cx="903000" cy="369332"/>
          </a:xfrm>
        </p:grpSpPr>
        <p:sp>
          <p:nvSpPr>
            <p:cNvPr id="327" name="椭圆 326">
              <a:extLst>
                <a:ext uri="{FF2B5EF4-FFF2-40B4-BE49-F238E27FC236}">
                  <a16:creationId xmlns:a16="http://schemas.microsoft.com/office/drawing/2014/main" id="{8A072224-1E79-4559-B95D-D8A3EA43AEFB}"/>
                </a:ext>
              </a:extLst>
            </p:cNvPr>
            <p:cNvSpPr/>
            <p:nvPr/>
          </p:nvSpPr>
          <p:spPr>
            <a:xfrm>
              <a:off x="6200807" y="1871399"/>
              <a:ext cx="365125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7419F068-D1EA-474C-8B2F-854F96F3687C}"/>
                </a:ext>
              </a:extLst>
            </p:cNvPr>
            <p:cNvSpPr txBox="1"/>
            <p:nvPr/>
          </p:nvSpPr>
          <p:spPr>
            <a:xfrm>
              <a:off x="6558523" y="1871399"/>
              <a:ext cx="545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t9</a:t>
              </a:r>
              <a:endParaRPr lang="zh-CN" altLang="en-US" dirty="0"/>
            </a:p>
          </p:txBody>
        </p:sp>
      </p:grpSp>
      <p:sp>
        <p:nvSpPr>
          <p:cNvPr id="351" name="文本框 350">
            <a:extLst>
              <a:ext uri="{FF2B5EF4-FFF2-40B4-BE49-F238E27FC236}">
                <a16:creationId xmlns:a16="http://schemas.microsoft.com/office/drawing/2014/main" id="{8D756E60-5AE0-4E67-986E-ADD18B23A961}"/>
              </a:ext>
            </a:extLst>
          </p:cNvPr>
          <p:cNvSpPr txBox="1"/>
          <p:nvPr/>
        </p:nvSpPr>
        <p:spPr>
          <a:xfrm>
            <a:off x="4172156" y="3746126"/>
            <a:ext cx="49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8E53CC46-A0E5-446C-B7DF-E33C560A8A62}"/>
              </a:ext>
            </a:extLst>
          </p:cNvPr>
          <p:cNvSpPr txBox="1"/>
          <p:nvPr/>
        </p:nvSpPr>
        <p:spPr>
          <a:xfrm>
            <a:off x="4483692" y="3740745"/>
            <a:ext cx="4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t6</a:t>
            </a:r>
            <a:endParaRPr lang="zh-CN" altLang="en-US" dirty="0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D23C9158-D70A-4091-AF8E-E6CD291DD36F}"/>
              </a:ext>
            </a:extLst>
          </p:cNvPr>
          <p:cNvSpPr txBox="1"/>
          <p:nvPr/>
        </p:nvSpPr>
        <p:spPr>
          <a:xfrm>
            <a:off x="7536386" y="3645150"/>
            <a:ext cx="50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t7 </a:t>
            </a:r>
            <a:endParaRPr lang="zh-CN" altLang="en-US" dirty="0"/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F568D0AD-886A-4B07-B00A-FE29847A4C45}"/>
              </a:ext>
            </a:extLst>
          </p:cNvPr>
          <p:cNvSpPr txBox="1"/>
          <p:nvPr/>
        </p:nvSpPr>
        <p:spPr>
          <a:xfrm>
            <a:off x="6262684" y="2952399"/>
            <a:ext cx="50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t8</a:t>
            </a:r>
            <a:endParaRPr lang="zh-CN" altLang="en-US" dirty="0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62A74615-0135-4A4F-A306-FFD87F5B8BAA}"/>
              </a:ext>
            </a:extLst>
          </p:cNvPr>
          <p:cNvSpPr/>
          <p:nvPr/>
        </p:nvSpPr>
        <p:spPr>
          <a:xfrm>
            <a:off x="8957156" y="226284"/>
            <a:ext cx="1915585" cy="35144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t1 = x +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t3 = x – y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t4 = t1 * t3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t5 = t1 – t4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en-US" altLang="zh-CN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t9 = t5 + t4</a:t>
            </a:r>
          </a:p>
          <a:p>
            <a:pPr marL="0" lvl="0" indent="0" eaLnBrk="1" hangingPunct="1">
              <a:buClrTx/>
              <a:buSzPct val="100000"/>
              <a:buNone/>
              <a:defRPr/>
            </a:pPr>
            <a:endParaRPr lang="en-US" altLang="zh-CN" sz="24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D47C6E-7B90-46B7-9D43-178616E4F975}"/>
              </a:ext>
            </a:extLst>
          </p:cNvPr>
          <p:cNvSpPr/>
          <p:nvPr/>
        </p:nvSpPr>
        <p:spPr>
          <a:xfrm>
            <a:off x="0" y="335560"/>
            <a:ext cx="1484851" cy="4026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9330E3-B00C-4387-8FDA-0B42C3302DF3}"/>
              </a:ext>
            </a:extLst>
          </p:cNvPr>
          <p:cNvSpPr/>
          <p:nvPr/>
        </p:nvSpPr>
        <p:spPr>
          <a:xfrm>
            <a:off x="0" y="1770347"/>
            <a:ext cx="1484851" cy="4026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F65E9F-59D8-49D2-98BA-683248FA4F9F}"/>
              </a:ext>
            </a:extLst>
          </p:cNvPr>
          <p:cNvSpPr/>
          <p:nvPr/>
        </p:nvSpPr>
        <p:spPr>
          <a:xfrm>
            <a:off x="-17337" y="2190391"/>
            <a:ext cx="1484851" cy="4026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5D614B-C620-49AB-8190-DFD36AF05C2B}"/>
              </a:ext>
            </a:extLst>
          </p:cNvPr>
          <p:cNvSpPr/>
          <p:nvPr/>
        </p:nvSpPr>
        <p:spPr>
          <a:xfrm>
            <a:off x="10011" y="2593062"/>
            <a:ext cx="1484851" cy="4026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48AA4065-2DE5-4768-AF77-A86F80BCBA28}"/>
              </a:ext>
            </a:extLst>
          </p:cNvPr>
          <p:cNvSpPr/>
          <p:nvPr/>
        </p:nvSpPr>
        <p:spPr>
          <a:xfrm>
            <a:off x="3727643" y="577970"/>
            <a:ext cx="3024409" cy="1232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每个节点保留</a:t>
            </a:r>
            <a:endParaRPr lang="en-US" altLang="zh-CN" dirty="0"/>
          </a:p>
          <a:p>
            <a:pPr algn="ctr"/>
            <a:r>
              <a:rPr lang="zh-CN" altLang="en-US" dirty="0"/>
              <a:t>一个变量即可</a:t>
            </a:r>
          </a:p>
        </p:txBody>
      </p:sp>
    </p:spTree>
    <p:extLst>
      <p:ext uri="{BB962C8B-B14F-4D97-AF65-F5344CB8AC3E}">
        <p14:creationId xmlns:p14="http://schemas.microsoft.com/office/powerpoint/2010/main" val="14891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  <p:bldP spid="352" grpId="0"/>
      <p:bldP spid="353" grpId="0"/>
      <p:bldP spid="354" grpId="0"/>
      <p:bldP spid="355" grpId="0" animBg="1"/>
      <p:bldP spid="2" grpId="0" animBg="1"/>
      <p:bldP spid="42" grpId="0" animBg="1"/>
      <p:bldP spid="43" grpId="0" animBg="1"/>
      <p:bldP spid="4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抽象图像" title="抽象图像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0" name="组 39" descr="加粗正方形：深黑色开口形状、带阴影绿色方块和带文本占位符的白色方块。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长方形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</a:t>
              </a: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</a:p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长方形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长方形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zh-CN" altLang="en-US" dirty="0"/>
              <a:t>以上，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敬请斧正</a:t>
            </a:r>
          </a:p>
        </p:txBody>
      </p:sp>
      <p:sp>
        <p:nvSpPr>
          <p:cNvPr id="29" name="矩形：剪去单角的矩形 28" descr="页脚重点标记正方形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65_TF56051434" id="{D5F110CD-0118-44FA-88A7-8164805535A3}" vid="{86705EFA-B0A9-4662-9D29-B5A497ECBA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浅色现代主义演示文稿</Template>
  <TotalTime>94</TotalTime>
  <Words>339</Words>
  <Application>Microsoft Office PowerPoint</Application>
  <PresentationFormat>宽屏</PresentationFormat>
  <Paragraphs>592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Arial</vt:lpstr>
      <vt:lpstr>Calibri</vt:lpstr>
      <vt:lpstr>Times New Roman</vt:lpstr>
      <vt:lpstr>Wingdings</vt:lpstr>
      <vt:lpstr>Office 主题</vt:lpstr>
      <vt:lpstr>习题16.3</vt:lpstr>
      <vt:lpstr>PowerPoint 演示文稿</vt:lpstr>
      <vt:lpstr>PowerPoint 演示文稿</vt:lpstr>
      <vt:lpstr>PowerPoint 演示文稿</vt:lpstr>
      <vt:lpstr>以上，谢谢！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习题16.3</dc:title>
  <dc:creator>leqi</dc:creator>
  <cp:lastModifiedBy>leqi</cp:lastModifiedBy>
  <cp:revision>13</cp:revision>
  <dcterms:created xsi:type="dcterms:W3CDTF">2021-05-10T13:55:35Z</dcterms:created>
  <dcterms:modified xsi:type="dcterms:W3CDTF">2021-05-12T15:06:51Z</dcterms:modified>
</cp:coreProperties>
</file>