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2" r:id="rId5"/>
    <p:sldId id="261" r:id="rId6"/>
    <p:sldId id="259" r:id="rId7"/>
    <p:sldId id="260" r:id="rId8"/>
    <p:sldId id="264" r:id="rId9"/>
    <p:sldId id="263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013" y="141309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。假定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是左结合的。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 + a + (a + a + a + (a + a + a + a) )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62975" y="5930265"/>
            <a:ext cx="339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1180300225   </a:t>
            </a:r>
            <a:r>
              <a:rPr lang="zh-CN" altLang="en-US"/>
              <a:t>王慧瑶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1005" y="563880"/>
            <a:ext cx="87522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a + a + (a + a + a + (a + a + a + a) ) </a:t>
            </a:r>
            <a:endParaRPr lang="en-US" altLang="zh-CN" sz="32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 b = a+a</a:t>
            </a:r>
            <a:endParaRPr lang="en-US" altLang="zh-CN" sz="3200"/>
          </a:p>
          <a:p>
            <a:r>
              <a:rPr lang="en-US" altLang="zh-CN" sz="3200"/>
              <a:t> c = b+a</a:t>
            </a:r>
            <a:endParaRPr lang="en-US" altLang="zh-CN" sz="3200"/>
          </a:p>
          <a:p>
            <a:r>
              <a:rPr lang="en-US" altLang="zh-CN" sz="3200"/>
              <a:t> d = c+a</a:t>
            </a:r>
            <a:endParaRPr lang="en-US" altLang="zh-CN" sz="3200"/>
          </a:p>
          <a:p>
            <a:r>
              <a:rPr lang="en-US" altLang="zh-CN" sz="3200"/>
              <a:t> e = c+d</a:t>
            </a:r>
            <a:endParaRPr lang="en-US" altLang="zh-CN" sz="3200"/>
          </a:p>
          <a:p>
            <a:r>
              <a:rPr lang="en-US" altLang="zh-CN" sz="3200"/>
              <a:t> f = e+b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1412" name="Oval 68"/>
          <p:cNvSpPr>
            <a:spLocks noChangeArrowheads="1"/>
          </p:cNvSpPr>
          <p:nvPr/>
        </p:nvSpPr>
        <p:spPr bwMode="auto">
          <a:xfrm>
            <a:off x="3470593" y="477297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Oval 68"/>
          <p:cNvSpPr>
            <a:spLocks noChangeArrowheads="1"/>
          </p:cNvSpPr>
          <p:nvPr/>
        </p:nvSpPr>
        <p:spPr bwMode="auto">
          <a:xfrm>
            <a:off x="3438208" y="299624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0910" y="472884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24" name="曲线连接符 23"/>
          <p:cNvCxnSpPr>
            <a:stCxn id="4" idx="2"/>
            <a:endCxn id="1081412" idx="2"/>
          </p:cNvCxnSpPr>
          <p:nvPr/>
        </p:nvCxnSpPr>
        <p:spPr>
          <a:xfrm rot="10800000" flipH="1" flipV="1">
            <a:off x="3438525" y="3158490"/>
            <a:ext cx="32385" cy="1776730"/>
          </a:xfrm>
          <a:prstGeom prst="curvedConnector3">
            <a:avLst>
              <a:gd name="adj1" fmla="val -735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4" idx="6"/>
            <a:endCxn id="1081412" idx="6"/>
          </p:cNvCxnSpPr>
          <p:nvPr/>
        </p:nvCxnSpPr>
        <p:spPr>
          <a:xfrm>
            <a:off x="3763645" y="3158490"/>
            <a:ext cx="32385" cy="1776730"/>
          </a:xfrm>
          <a:prstGeom prst="curvedConnector3">
            <a:avLst>
              <a:gd name="adj1" fmla="val 835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69005" y="295211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75615" y="1338580"/>
            <a:ext cx="769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pitchFamily="2" charset="-122"/>
                <a:sym typeface="+mn-ea"/>
              </a:rPr>
              <a:t>b = a + a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0715" y="2790190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412" grpId="0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1412" name="Oval 68"/>
          <p:cNvSpPr>
            <a:spLocks noChangeArrowheads="1"/>
          </p:cNvSpPr>
          <p:nvPr/>
        </p:nvSpPr>
        <p:spPr bwMode="auto">
          <a:xfrm>
            <a:off x="3438208" y="563911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Oval 68"/>
          <p:cNvSpPr>
            <a:spLocks noChangeArrowheads="1"/>
          </p:cNvSpPr>
          <p:nvPr/>
        </p:nvSpPr>
        <p:spPr bwMode="auto">
          <a:xfrm>
            <a:off x="3438208" y="410749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0275" y="563943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Oval 68"/>
          <p:cNvSpPr>
            <a:spLocks noChangeArrowheads="1"/>
          </p:cNvSpPr>
          <p:nvPr/>
        </p:nvSpPr>
        <p:spPr bwMode="auto">
          <a:xfrm>
            <a:off x="5202873" y="326675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cxnSp>
        <p:nvCxnSpPr>
          <p:cNvPr id="24" name="曲线连接符 23"/>
          <p:cNvCxnSpPr>
            <a:stCxn id="4" idx="2"/>
            <a:endCxn id="1081412" idx="2"/>
          </p:cNvCxnSpPr>
          <p:nvPr/>
        </p:nvCxnSpPr>
        <p:spPr>
          <a:xfrm rot="10800000" flipV="1">
            <a:off x="3438525" y="4269740"/>
            <a:ext cx="3175" cy="1531620"/>
          </a:xfrm>
          <a:prstGeom prst="curvedConnector3">
            <a:avLst>
              <a:gd name="adj1" fmla="val 76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4" idx="6"/>
            <a:endCxn id="1081412" idx="6"/>
          </p:cNvCxnSpPr>
          <p:nvPr/>
        </p:nvCxnSpPr>
        <p:spPr>
          <a:xfrm>
            <a:off x="3763645" y="4269740"/>
            <a:ext cx="3175" cy="1531620"/>
          </a:xfrm>
          <a:prstGeom prst="curvedConnector3">
            <a:avLst>
              <a:gd name="adj1" fmla="val 75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4"/>
            <a:endCxn id="1081412" idx="6"/>
          </p:cNvCxnSpPr>
          <p:nvPr/>
        </p:nvCxnSpPr>
        <p:spPr>
          <a:xfrm rot="5400000">
            <a:off x="3459480" y="3894455"/>
            <a:ext cx="2210435" cy="160210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63290" y="406336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233035" y="32219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16915" y="1993900"/>
            <a:ext cx="769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pitchFamily="2" charset="-122"/>
                <a:sym typeface="+mn-ea"/>
              </a:rPr>
              <a:t>c = b + a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  <a:sym typeface="+mn-ea"/>
            </a:endParaRPr>
          </a:p>
        </p:txBody>
      </p:sp>
      <p:cxnSp>
        <p:nvCxnSpPr>
          <p:cNvPr id="2" name="直接连接符 1"/>
          <p:cNvCxnSpPr>
            <a:endCxn id="4" idx="6"/>
          </p:cNvCxnSpPr>
          <p:nvPr/>
        </p:nvCxnSpPr>
        <p:spPr>
          <a:xfrm flipH="1">
            <a:off x="3763645" y="3451225"/>
            <a:ext cx="1430020" cy="81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069590" y="3901440"/>
            <a:ext cx="40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938395" y="3096260"/>
            <a:ext cx="31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412" grpId="0" bldLvl="0" animBg="1"/>
      <p:bldP spid="4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1412" name="Oval 68"/>
          <p:cNvSpPr>
            <a:spLocks noChangeArrowheads="1"/>
          </p:cNvSpPr>
          <p:nvPr/>
        </p:nvSpPr>
        <p:spPr bwMode="auto">
          <a:xfrm>
            <a:off x="3438208" y="563911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Oval 68"/>
          <p:cNvSpPr>
            <a:spLocks noChangeArrowheads="1"/>
          </p:cNvSpPr>
          <p:nvPr/>
        </p:nvSpPr>
        <p:spPr bwMode="auto">
          <a:xfrm>
            <a:off x="3438208" y="410749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" name="Oval 68"/>
          <p:cNvSpPr>
            <a:spLocks noChangeArrowheads="1"/>
          </p:cNvSpPr>
          <p:nvPr/>
        </p:nvSpPr>
        <p:spPr bwMode="auto">
          <a:xfrm>
            <a:off x="6966903" y="239299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0275" y="563943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8" name="直接连接符 17"/>
          <p:cNvCxnSpPr>
            <a:stCxn id="4" idx="6"/>
            <a:endCxn id="5" idx="2"/>
          </p:cNvCxnSpPr>
          <p:nvPr/>
        </p:nvCxnSpPr>
        <p:spPr>
          <a:xfrm flipV="1">
            <a:off x="3763645" y="2555240"/>
            <a:ext cx="3203575" cy="171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68"/>
          <p:cNvSpPr>
            <a:spLocks noChangeArrowheads="1"/>
          </p:cNvSpPr>
          <p:nvPr/>
        </p:nvSpPr>
        <p:spPr bwMode="auto">
          <a:xfrm>
            <a:off x="5202873" y="326675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cxnSp>
        <p:nvCxnSpPr>
          <p:cNvPr id="24" name="曲线连接符 23"/>
          <p:cNvCxnSpPr>
            <a:stCxn id="4" idx="2"/>
            <a:endCxn id="1081412" idx="2"/>
          </p:cNvCxnSpPr>
          <p:nvPr/>
        </p:nvCxnSpPr>
        <p:spPr>
          <a:xfrm rot="10800000" flipV="1">
            <a:off x="3438525" y="4269740"/>
            <a:ext cx="3175" cy="1531620"/>
          </a:xfrm>
          <a:prstGeom prst="curvedConnector3">
            <a:avLst>
              <a:gd name="adj1" fmla="val 76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4" idx="6"/>
            <a:endCxn id="1081412" idx="6"/>
          </p:cNvCxnSpPr>
          <p:nvPr/>
        </p:nvCxnSpPr>
        <p:spPr>
          <a:xfrm>
            <a:off x="3763645" y="4269740"/>
            <a:ext cx="3175" cy="1531620"/>
          </a:xfrm>
          <a:prstGeom prst="curvedConnector3">
            <a:avLst>
              <a:gd name="adj1" fmla="val 75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4"/>
            <a:endCxn id="1081412" idx="6"/>
          </p:cNvCxnSpPr>
          <p:nvPr/>
        </p:nvCxnSpPr>
        <p:spPr>
          <a:xfrm rot="5400000">
            <a:off x="3459480" y="3894455"/>
            <a:ext cx="2210435" cy="160210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5" idx="4"/>
          </p:cNvCxnSpPr>
          <p:nvPr/>
        </p:nvCxnSpPr>
        <p:spPr>
          <a:xfrm rot="5400000">
            <a:off x="3891280" y="2607945"/>
            <a:ext cx="3129280" cy="33477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63290" y="406336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233035" y="32219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003415" y="23710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16915" y="1702435"/>
            <a:ext cx="769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pitchFamily="2" charset="-122"/>
                <a:sym typeface="+mn-ea"/>
              </a:rPr>
              <a:t>d = c + a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17215" y="3901440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65700" y="306895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664325" y="2186940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412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1412" name="Oval 68"/>
          <p:cNvSpPr>
            <a:spLocks noChangeArrowheads="1"/>
          </p:cNvSpPr>
          <p:nvPr/>
        </p:nvSpPr>
        <p:spPr bwMode="auto">
          <a:xfrm>
            <a:off x="3438208" y="563911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Oval 68"/>
          <p:cNvSpPr>
            <a:spLocks noChangeArrowheads="1"/>
          </p:cNvSpPr>
          <p:nvPr/>
        </p:nvSpPr>
        <p:spPr bwMode="auto">
          <a:xfrm>
            <a:off x="3438208" y="410749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" name="Oval 68"/>
          <p:cNvSpPr>
            <a:spLocks noChangeArrowheads="1"/>
          </p:cNvSpPr>
          <p:nvPr/>
        </p:nvSpPr>
        <p:spPr bwMode="auto">
          <a:xfrm>
            <a:off x="6966903" y="239299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Oval 68"/>
          <p:cNvSpPr>
            <a:spLocks noChangeArrowheads="1"/>
          </p:cNvSpPr>
          <p:nvPr/>
        </p:nvSpPr>
        <p:spPr bwMode="auto">
          <a:xfrm>
            <a:off x="5202238" y="168560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0275" y="563943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8" name="直接连接符 17"/>
          <p:cNvCxnSpPr>
            <a:stCxn id="4" idx="6"/>
            <a:endCxn id="5" idx="2"/>
          </p:cNvCxnSpPr>
          <p:nvPr/>
        </p:nvCxnSpPr>
        <p:spPr>
          <a:xfrm flipV="1">
            <a:off x="3763645" y="2555240"/>
            <a:ext cx="3203575" cy="171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68"/>
          <p:cNvSpPr>
            <a:spLocks noChangeArrowheads="1"/>
          </p:cNvSpPr>
          <p:nvPr/>
        </p:nvSpPr>
        <p:spPr bwMode="auto">
          <a:xfrm>
            <a:off x="5202873" y="326675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>
            <a:stCxn id="7" idx="4"/>
            <a:endCxn id="6" idx="0"/>
          </p:cNvCxnSpPr>
          <p:nvPr/>
        </p:nvCxnSpPr>
        <p:spPr>
          <a:xfrm>
            <a:off x="5365115" y="2009775"/>
            <a:ext cx="635" cy="125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2"/>
            <a:endCxn id="1081412" idx="2"/>
          </p:cNvCxnSpPr>
          <p:nvPr/>
        </p:nvCxnSpPr>
        <p:spPr>
          <a:xfrm rot="10800000" flipV="1">
            <a:off x="3438525" y="4269740"/>
            <a:ext cx="3175" cy="1531620"/>
          </a:xfrm>
          <a:prstGeom prst="curvedConnector3">
            <a:avLst>
              <a:gd name="adj1" fmla="val 76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4" idx="6"/>
            <a:endCxn id="1081412" idx="6"/>
          </p:cNvCxnSpPr>
          <p:nvPr/>
        </p:nvCxnSpPr>
        <p:spPr>
          <a:xfrm>
            <a:off x="3763645" y="4269740"/>
            <a:ext cx="3175" cy="1531620"/>
          </a:xfrm>
          <a:prstGeom prst="curvedConnector3">
            <a:avLst>
              <a:gd name="adj1" fmla="val 75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4"/>
            <a:endCxn id="1081412" idx="6"/>
          </p:cNvCxnSpPr>
          <p:nvPr/>
        </p:nvCxnSpPr>
        <p:spPr>
          <a:xfrm rot="5400000">
            <a:off x="3459480" y="3894455"/>
            <a:ext cx="2210435" cy="160210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5" idx="4"/>
          </p:cNvCxnSpPr>
          <p:nvPr/>
        </p:nvCxnSpPr>
        <p:spPr>
          <a:xfrm rot="5400000">
            <a:off x="3891280" y="2607945"/>
            <a:ext cx="3129280" cy="33477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63290" y="406336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233035" y="32219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003415" y="23710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233670" y="164147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75945" y="345440"/>
            <a:ext cx="769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pitchFamily="2" charset="-122"/>
                <a:sym typeface="+mn-ea"/>
              </a:rPr>
              <a:t>e = c + d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  <a:sym typeface="+mn-ea"/>
            </a:endParaRPr>
          </a:p>
        </p:txBody>
      </p:sp>
      <p:cxnSp>
        <p:nvCxnSpPr>
          <p:cNvPr id="2" name="直接连接符 1"/>
          <p:cNvCxnSpPr>
            <a:stCxn id="32" idx="3"/>
            <a:endCxn id="31" idx="1"/>
          </p:cNvCxnSpPr>
          <p:nvPr/>
        </p:nvCxnSpPr>
        <p:spPr>
          <a:xfrm>
            <a:off x="5497830" y="1825625"/>
            <a:ext cx="1505585" cy="729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174365" y="3959225"/>
            <a:ext cx="574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938395" y="3114040"/>
            <a:ext cx="28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941820" y="213995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220970" y="1318260"/>
            <a:ext cx="32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412" grpId="0" bldLvl="0" animBg="1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直接连接符 20"/>
          <p:cNvCxnSpPr>
            <a:stCxn id="8" idx="6"/>
            <a:endCxn id="5" idx="2"/>
          </p:cNvCxnSpPr>
          <p:nvPr/>
        </p:nvCxnSpPr>
        <p:spPr>
          <a:xfrm>
            <a:off x="3763645" y="1140460"/>
            <a:ext cx="3203575" cy="141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412" name="Oval 68"/>
          <p:cNvSpPr>
            <a:spLocks noChangeArrowheads="1"/>
          </p:cNvSpPr>
          <p:nvPr/>
        </p:nvSpPr>
        <p:spPr bwMode="auto">
          <a:xfrm>
            <a:off x="3438208" y="563911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Oval 68"/>
          <p:cNvSpPr>
            <a:spLocks noChangeArrowheads="1"/>
          </p:cNvSpPr>
          <p:nvPr/>
        </p:nvSpPr>
        <p:spPr bwMode="auto">
          <a:xfrm>
            <a:off x="3438208" y="410749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" name="Oval 68"/>
          <p:cNvSpPr>
            <a:spLocks noChangeArrowheads="1"/>
          </p:cNvSpPr>
          <p:nvPr/>
        </p:nvSpPr>
        <p:spPr bwMode="auto">
          <a:xfrm>
            <a:off x="6966903" y="239299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Oval 68"/>
          <p:cNvSpPr>
            <a:spLocks noChangeArrowheads="1"/>
          </p:cNvSpPr>
          <p:nvPr/>
        </p:nvSpPr>
        <p:spPr bwMode="auto">
          <a:xfrm>
            <a:off x="5202238" y="168560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Oval 68"/>
          <p:cNvSpPr>
            <a:spLocks noChangeArrowheads="1"/>
          </p:cNvSpPr>
          <p:nvPr/>
        </p:nvSpPr>
        <p:spPr bwMode="auto">
          <a:xfrm>
            <a:off x="3438208" y="97821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0275" y="563943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8" name="直接连接符 17"/>
          <p:cNvCxnSpPr>
            <a:stCxn id="4" idx="6"/>
            <a:endCxn id="5" idx="2"/>
          </p:cNvCxnSpPr>
          <p:nvPr/>
        </p:nvCxnSpPr>
        <p:spPr>
          <a:xfrm flipV="1">
            <a:off x="3763645" y="2555240"/>
            <a:ext cx="3203575" cy="171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68"/>
          <p:cNvSpPr>
            <a:spLocks noChangeArrowheads="1"/>
          </p:cNvSpPr>
          <p:nvPr/>
        </p:nvSpPr>
        <p:spPr bwMode="auto">
          <a:xfrm>
            <a:off x="5202873" y="326675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>
            <a:stCxn id="8" idx="4"/>
            <a:endCxn id="4" idx="0"/>
          </p:cNvCxnSpPr>
          <p:nvPr/>
        </p:nvCxnSpPr>
        <p:spPr>
          <a:xfrm>
            <a:off x="3601085" y="1302385"/>
            <a:ext cx="0" cy="2805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  <a:endCxn id="6" idx="0"/>
          </p:cNvCxnSpPr>
          <p:nvPr/>
        </p:nvCxnSpPr>
        <p:spPr>
          <a:xfrm>
            <a:off x="5365115" y="2009775"/>
            <a:ext cx="635" cy="125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2"/>
            <a:endCxn id="1081412" idx="2"/>
          </p:cNvCxnSpPr>
          <p:nvPr/>
        </p:nvCxnSpPr>
        <p:spPr>
          <a:xfrm rot="10800000" flipV="1">
            <a:off x="3438525" y="4269740"/>
            <a:ext cx="3175" cy="1531620"/>
          </a:xfrm>
          <a:prstGeom prst="curvedConnector3">
            <a:avLst>
              <a:gd name="adj1" fmla="val 76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4" idx="6"/>
            <a:endCxn id="1081412" idx="6"/>
          </p:cNvCxnSpPr>
          <p:nvPr/>
        </p:nvCxnSpPr>
        <p:spPr>
          <a:xfrm>
            <a:off x="3763645" y="4269740"/>
            <a:ext cx="3175" cy="1531620"/>
          </a:xfrm>
          <a:prstGeom prst="curvedConnector3">
            <a:avLst>
              <a:gd name="adj1" fmla="val 75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4"/>
            <a:endCxn id="1081412" idx="6"/>
          </p:cNvCxnSpPr>
          <p:nvPr/>
        </p:nvCxnSpPr>
        <p:spPr>
          <a:xfrm rot="5400000">
            <a:off x="3459480" y="3894455"/>
            <a:ext cx="2210435" cy="160210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5" idx="4"/>
          </p:cNvCxnSpPr>
          <p:nvPr/>
        </p:nvCxnSpPr>
        <p:spPr>
          <a:xfrm rot="5400000">
            <a:off x="3891280" y="2607945"/>
            <a:ext cx="3129280" cy="33477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463290" y="95631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463290" y="406336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233035" y="32219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003415" y="23710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233670" y="164147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75945" y="345440"/>
            <a:ext cx="769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pitchFamily="2" charset="-122"/>
                <a:sym typeface="+mn-ea"/>
              </a:rPr>
              <a:t>f = e + b</a:t>
            </a:r>
            <a:endParaRPr lang="en-US" alt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6280" y="3901440"/>
            <a:ext cx="163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929505" y="3187065"/>
            <a:ext cx="27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10755" y="2348865"/>
            <a:ext cx="282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497830" y="1438910"/>
            <a:ext cx="46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644900" y="727710"/>
            <a:ext cx="39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41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直接连接符 20"/>
          <p:cNvCxnSpPr>
            <a:stCxn id="8" idx="6"/>
            <a:endCxn id="5" idx="2"/>
          </p:cNvCxnSpPr>
          <p:nvPr/>
        </p:nvCxnSpPr>
        <p:spPr>
          <a:xfrm>
            <a:off x="3763645" y="1140460"/>
            <a:ext cx="3203575" cy="141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412" name="Oval 68"/>
          <p:cNvSpPr>
            <a:spLocks noChangeArrowheads="1"/>
          </p:cNvSpPr>
          <p:nvPr/>
        </p:nvSpPr>
        <p:spPr bwMode="auto">
          <a:xfrm>
            <a:off x="3438208" y="563911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Oval 68"/>
          <p:cNvSpPr>
            <a:spLocks noChangeArrowheads="1"/>
          </p:cNvSpPr>
          <p:nvPr/>
        </p:nvSpPr>
        <p:spPr bwMode="auto">
          <a:xfrm>
            <a:off x="3438208" y="410749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" name="Oval 68"/>
          <p:cNvSpPr>
            <a:spLocks noChangeArrowheads="1"/>
          </p:cNvSpPr>
          <p:nvPr/>
        </p:nvSpPr>
        <p:spPr bwMode="auto">
          <a:xfrm>
            <a:off x="6966903" y="239299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Oval 68"/>
          <p:cNvSpPr>
            <a:spLocks noChangeArrowheads="1"/>
          </p:cNvSpPr>
          <p:nvPr/>
        </p:nvSpPr>
        <p:spPr bwMode="auto">
          <a:xfrm>
            <a:off x="5202238" y="168560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Oval 68"/>
          <p:cNvSpPr>
            <a:spLocks noChangeArrowheads="1"/>
          </p:cNvSpPr>
          <p:nvPr/>
        </p:nvSpPr>
        <p:spPr bwMode="auto">
          <a:xfrm>
            <a:off x="3438208" y="97821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0275" y="563943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8" name="直接连接符 17"/>
          <p:cNvCxnSpPr>
            <a:stCxn id="4" idx="6"/>
            <a:endCxn id="5" idx="2"/>
          </p:cNvCxnSpPr>
          <p:nvPr/>
        </p:nvCxnSpPr>
        <p:spPr>
          <a:xfrm flipV="1">
            <a:off x="3763645" y="2555240"/>
            <a:ext cx="3203575" cy="1714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68"/>
          <p:cNvSpPr>
            <a:spLocks noChangeArrowheads="1"/>
          </p:cNvSpPr>
          <p:nvPr/>
        </p:nvSpPr>
        <p:spPr bwMode="auto">
          <a:xfrm>
            <a:off x="5202873" y="3266758"/>
            <a:ext cx="325437" cy="3238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lIns="27000" tIns="34290" rIns="68580" bIns="34290" anchor="ctr"/>
          <a:p>
            <a:pPr eaLnBrk="1" hangingPunct="1">
              <a:defRPr/>
            </a:pPr>
            <a:endParaRPr lang="zh-CN" altLang="en-US" sz="2400" b="0" i="1">
              <a:solidFill>
                <a:prstClr val="black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>
            <a:stCxn id="8" idx="4"/>
            <a:endCxn id="4" idx="0"/>
          </p:cNvCxnSpPr>
          <p:nvPr/>
        </p:nvCxnSpPr>
        <p:spPr>
          <a:xfrm>
            <a:off x="3601085" y="1302385"/>
            <a:ext cx="0" cy="2805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  <a:endCxn id="6" idx="0"/>
          </p:cNvCxnSpPr>
          <p:nvPr/>
        </p:nvCxnSpPr>
        <p:spPr>
          <a:xfrm>
            <a:off x="5365115" y="2009775"/>
            <a:ext cx="635" cy="125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2"/>
            <a:endCxn id="1081412" idx="2"/>
          </p:cNvCxnSpPr>
          <p:nvPr/>
        </p:nvCxnSpPr>
        <p:spPr>
          <a:xfrm rot="10800000" flipV="1">
            <a:off x="3438525" y="4269740"/>
            <a:ext cx="3175" cy="1531620"/>
          </a:xfrm>
          <a:prstGeom prst="curvedConnector3">
            <a:avLst>
              <a:gd name="adj1" fmla="val 76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4" idx="6"/>
            <a:endCxn id="1081412" idx="6"/>
          </p:cNvCxnSpPr>
          <p:nvPr/>
        </p:nvCxnSpPr>
        <p:spPr>
          <a:xfrm>
            <a:off x="3763645" y="4269740"/>
            <a:ext cx="3175" cy="1531620"/>
          </a:xfrm>
          <a:prstGeom prst="curvedConnector3">
            <a:avLst>
              <a:gd name="adj1" fmla="val 75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4"/>
            <a:endCxn id="1081412" idx="6"/>
          </p:cNvCxnSpPr>
          <p:nvPr/>
        </p:nvCxnSpPr>
        <p:spPr>
          <a:xfrm rot="5400000">
            <a:off x="3459480" y="3894455"/>
            <a:ext cx="2210435" cy="160210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5" idx="4"/>
          </p:cNvCxnSpPr>
          <p:nvPr/>
        </p:nvCxnSpPr>
        <p:spPr>
          <a:xfrm rot="5400000">
            <a:off x="3891280" y="2607945"/>
            <a:ext cx="3129280" cy="334772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463290" y="95631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463290" y="406336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233035" y="32219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003415" y="23710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233670" y="1641475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75945" y="345440"/>
            <a:ext cx="7695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华文楷体" panose="02010600040101010101" pitchFamily="2" charset="-122"/>
                <a:sym typeface="+mn-ea"/>
              </a:rPr>
              <a:t>a + a + (a + a + a + (a + a + a + a) )</a:t>
            </a:r>
            <a:endParaRPr lang="en-US" altLang="zh-CN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41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111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华文楷体</vt:lpstr>
      <vt:lpstr>Tahoma</vt:lpstr>
      <vt:lpstr>Times New Roman</vt:lpstr>
      <vt:lpstr>楷体_GB2312</vt:lpstr>
      <vt:lpstr>新宋体</vt:lpstr>
      <vt:lpstr>Office 主题​​</vt:lpstr>
      <vt:lpstr>习题16.4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吱吱</cp:lastModifiedBy>
  <cp:revision>150</cp:revision>
  <dcterms:created xsi:type="dcterms:W3CDTF">2019-06-19T02:08:00Z</dcterms:created>
  <dcterms:modified xsi:type="dcterms:W3CDTF">2021-04-28T12:35:13Z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E3983949A4A64EB1953D774AD3F885EE</vt:lpwstr>
  </property>
</Properties>
</file>