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77" autoAdjust="0"/>
  </p:normalViewPr>
  <p:slideViewPr>
    <p:cSldViewPr showGuides="1">
      <p:cViewPr varScale="1">
        <p:scale>
          <a:sx n="65" d="100"/>
          <a:sy n="65" d="100"/>
        </p:scale>
        <p:origin x="27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200" b="1" dirty="0">
                <a:solidFill>
                  <a:schemeClr val="tx1"/>
                </a:solidFill>
              </a:rPr>
              <a:t>如果从流图的入口结点到结点</a:t>
            </a:r>
            <a:r>
              <a:rPr lang="en-US" altLang="zh-CN" sz="1200" b="1" i="1" dirty="0">
                <a:solidFill>
                  <a:schemeClr val="tx1"/>
                </a:solidFill>
              </a:rPr>
              <a:t>n</a:t>
            </a:r>
            <a:r>
              <a:rPr lang="zh-CN" altLang="en-US" sz="1200" b="1" dirty="0">
                <a:solidFill>
                  <a:schemeClr val="tx1"/>
                </a:solidFill>
              </a:rPr>
              <a:t>的</a:t>
            </a:r>
            <a:r>
              <a:rPr lang="zh-CN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每条路径</a:t>
            </a:r>
            <a:r>
              <a:rPr lang="zh-CN" altLang="en-US" sz="1200" b="1" dirty="0">
                <a:solidFill>
                  <a:schemeClr val="tx1"/>
                </a:solidFill>
              </a:rPr>
              <a:t>都经过结点</a:t>
            </a:r>
            <a:r>
              <a:rPr lang="en-US" altLang="zh-CN" sz="1200" b="1" i="1" dirty="0">
                <a:solidFill>
                  <a:schemeClr val="tx1"/>
                </a:solidFill>
              </a:rPr>
              <a:t>d</a:t>
            </a:r>
            <a:r>
              <a:rPr lang="zh-CN" altLang="en-US" sz="1200" b="1" dirty="0">
                <a:solidFill>
                  <a:schemeClr val="tx1"/>
                </a:solidFill>
              </a:rPr>
              <a:t>，则称结点</a:t>
            </a:r>
            <a:r>
              <a:rPr lang="en-US" altLang="zh-CN" sz="1200" b="1" i="1" dirty="0">
                <a:solidFill>
                  <a:schemeClr val="tx1"/>
                </a:solidFill>
              </a:rPr>
              <a:t>d</a:t>
            </a:r>
            <a:r>
              <a:rPr lang="zh-CN" altLang="en-US" sz="1200" b="1" dirty="0">
                <a:solidFill>
                  <a:srgbClr val="FF0000"/>
                </a:solidFill>
              </a:rPr>
              <a:t>支配</a:t>
            </a:r>
            <a:r>
              <a:rPr lang="en-US" altLang="zh-CN" sz="11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1100" b="1" i="1" dirty="0">
                <a:solidFill>
                  <a:schemeClr val="tx1"/>
                </a:solidFill>
              </a:rPr>
              <a:t>dominate</a:t>
            </a:r>
            <a:r>
              <a:rPr lang="en-US" altLang="zh-CN" sz="11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前驱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Out(B)0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In(B)1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Out(B)1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In(B)2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Out(B)2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1\5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{E,1,2,3,4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{E,1,2,3,4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{E,1,2,3,4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{E,1,2,3,4,5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{E,1,2,3,4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</a:t>
            </a:r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,3,4,5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6\13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{1,2,6,7,8,9,10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10\16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9\11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{E,1,2,6,7,8,9,12,13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{E,1,2,6,7,8,9,12,13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{E,1,2,6,7,8,9,10,11,14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E,1,2,6,7,8,9,10,11,14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{E,1,2,6,7,8,9,10,11,14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{E,1,2,6,7,8,9,10,11,14,15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E,1,2,6,7,8,9,10,11,14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E,1,2,6,7,8,9,10,11,14,15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{E,1,2,6,7,8,9,10,11,14,15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{E,1,2,6,7,8,9,10,11,14,15,16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E,1,2,6,7,8,9,10,11,14,15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</a:t>
            </a:r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,14,15,16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1"/>
                </a:solidFill>
              </a:rPr>
              <a:t>结点</a:t>
            </a:r>
            <a:r>
              <a:rPr lang="en-US" altLang="zh-CN" sz="1200" b="1" i="1" dirty="0">
                <a:solidFill>
                  <a:schemeClr val="tx1"/>
                </a:solidFill>
              </a:rPr>
              <a:t>n</a:t>
            </a:r>
            <a:r>
              <a:rPr lang="zh-CN" altLang="en-US" sz="1200" b="1" dirty="0">
                <a:solidFill>
                  <a:schemeClr val="tx1"/>
                </a:solidFill>
              </a:rPr>
              <a:t>，记为</a:t>
            </a:r>
            <a:r>
              <a:rPr lang="en-US" altLang="zh-CN" sz="1200" b="1" i="1" dirty="0">
                <a:solidFill>
                  <a:schemeClr val="tx1"/>
                </a:solidFill>
              </a:rPr>
              <a:t>d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r>
              <a:rPr lang="en-US" altLang="zh-CN" sz="1200" b="1" i="1" dirty="0" err="1">
                <a:solidFill>
                  <a:schemeClr val="tx1"/>
                </a:solidFill>
              </a:rPr>
              <a:t>dom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r>
              <a:rPr lang="en-US" altLang="zh-CN" sz="1200" b="1" i="1" dirty="0">
                <a:solidFill>
                  <a:schemeClr val="tx1"/>
                </a:solidFill>
              </a:rPr>
              <a:t>n</a:t>
            </a:r>
            <a:endParaRPr lang="zh-CN" altLang="en-US" sz="1200" b="1" dirty="0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每个结点都支配它自己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9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200" b="1" dirty="0">
                <a:solidFill>
                  <a:schemeClr val="tx1"/>
                </a:solidFill>
              </a:rPr>
              <a:t>如果从流图的入口结点到结点</a:t>
            </a:r>
            <a:r>
              <a:rPr lang="en-US" altLang="zh-CN" sz="1200" b="1" i="1" dirty="0">
                <a:solidFill>
                  <a:schemeClr val="tx1"/>
                </a:solidFill>
              </a:rPr>
              <a:t>n</a:t>
            </a:r>
            <a:r>
              <a:rPr lang="zh-CN" altLang="en-US" sz="1200" b="1" dirty="0">
                <a:solidFill>
                  <a:schemeClr val="tx1"/>
                </a:solidFill>
              </a:rPr>
              <a:t>的</a:t>
            </a:r>
            <a:r>
              <a:rPr lang="zh-CN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每条路径</a:t>
            </a:r>
            <a:r>
              <a:rPr lang="zh-CN" altLang="en-US" sz="1200" b="1" dirty="0">
                <a:solidFill>
                  <a:schemeClr val="tx1"/>
                </a:solidFill>
              </a:rPr>
              <a:t>都经过结点</a:t>
            </a:r>
            <a:r>
              <a:rPr lang="en-US" altLang="zh-CN" sz="1200" b="1" i="1" dirty="0">
                <a:solidFill>
                  <a:schemeClr val="tx1"/>
                </a:solidFill>
              </a:rPr>
              <a:t>d</a:t>
            </a:r>
            <a:r>
              <a:rPr lang="zh-CN" altLang="en-US" sz="1200" b="1" dirty="0">
                <a:solidFill>
                  <a:schemeClr val="tx1"/>
                </a:solidFill>
              </a:rPr>
              <a:t>，则称结点</a:t>
            </a:r>
            <a:r>
              <a:rPr lang="en-US" altLang="zh-CN" sz="1200" b="1" i="1" dirty="0">
                <a:solidFill>
                  <a:schemeClr val="tx1"/>
                </a:solidFill>
              </a:rPr>
              <a:t>d</a:t>
            </a:r>
            <a:r>
              <a:rPr lang="zh-CN" altLang="en-US" sz="1200" b="1" dirty="0">
                <a:solidFill>
                  <a:srgbClr val="FF0000"/>
                </a:solidFill>
              </a:rPr>
              <a:t>支配</a:t>
            </a:r>
            <a:r>
              <a:rPr lang="en-US" altLang="zh-CN" sz="11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1100" b="1" i="1" dirty="0">
                <a:solidFill>
                  <a:schemeClr val="tx1"/>
                </a:solidFill>
              </a:rPr>
              <a:t>dominate</a:t>
            </a:r>
            <a:r>
              <a:rPr lang="en-US" altLang="zh-CN" sz="11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前驱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Out(B)0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In(B)1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Out(B)1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In(B)2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Out(B)2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1\5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{E,1,2,3,4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{E,1,2,3,4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{E,1,2,3,4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{E,1,2,3,4,5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{E,1,2,3,4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</a:t>
            </a:r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,3,4,5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6\13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{1,2,6,7,8,9,10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10\16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9\11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{E,1,2,6,7,8,9,12,13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{E,1,2,6,7,8,9,12,13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{E,1,2,6,7,8,9,10,11,14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E,1,2,6,7,8,9,10,11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E,1,2,6,7,8,9,10,11,14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{E,1,2,6,7,8,9,10,11,14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{E,1,2,6,7,8,9,10,11,14,15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E,1,2,6,7,8,9,10,11,14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E,1,2,6,7,8,9,10,11,14,15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{E,1,2,6,7,8,9,10,11,14,15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{E,1,2,6,7,8,9,10,11,14,15,16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E,1,2,6,7,8,9,10,11,14,15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E,1,2,6,7,8,9,10,</a:t>
            </a:r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,14,15,16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1"/>
                </a:solidFill>
              </a:rPr>
              <a:t>结点</a:t>
            </a:r>
            <a:r>
              <a:rPr lang="en-US" altLang="zh-CN" sz="1200" b="1" i="1" dirty="0">
                <a:solidFill>
                  <a:schemeClr val="tx1"/>
                </a:solidFill>
              </a:rPr>
              <a:t>n</a:t>
            </a:r>
            <a:r>
              <a:rPr lang="zh-CN" altLang="en-US" sz="1200" b="1" dirty="0">
                <a:solidFill>
                  <a:schemeClr val="tx1"/>
                </a:solidFill>
              </a:rPr>
              <a:t>，记为</a:t>
            </a:r>
            <a:r>
              <a:rPr lang="en-US" altLang="zh-CN" sz="1200" b="1" i="1" dirty="0">
                <a:solidFill>
                  <a:schemeClr val="tx1"/>
                </a:solidFill>
              </a:rPr>
              <a:t>d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r>
              <a:rPr lang="en-US" altLang="zh-CN" sz="1200" b="1" i="1" dirty="0" err="1">
                <a:solidFill>
                  <a:schemeClr val="tx1"/>
                </a:solidFill>
              </a:rPr>
              <a:t>dom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r>
              <a:rPr lang="en-US" altLang="zh-CN" sz="1200" b="1" i="1" dirty="0">
                <a:solidFill>
                  <a:schemeClr val="tx1"/>
                </a:solidFill>
              </a:rPr>
              <a:t>n</a:t>
            </a:r>
            <a:endParaRPr lang="zh-CN" altLang="en-US" sz="1200" b="1" dirty="0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每个结点都支配它自己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9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918" y="764705"/>
            <a:ext cx="8229600" cy="2880320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下图中是计算从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2~n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之间素数个数的代码。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假设数组的元素是需要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个字节存放的的整数，把程序翻译成三地址语句。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中得到的代码构造流图。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中得到的流图的循环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132" y="116632"/>
            <a:ext cx="8229600" cy="864096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70444"/>
            <a:ext cx="6112786" cy="27599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8A86F2-73CF-46F1-805D-DF00D9100BBA}"/>
              </a:ext>
            </a:extLst>
          </p:cNvPr>
          <p:cNvSpPr txBox="1"/>
          <p:nvPr/>
        </p:nvSpPr>
        <p:spPr>
          <a:xfrm>
            <a:off x="6228184" y="602128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1183710102-</a:t>
            </a:r>
            <a:r>
              <a:rPr lang="zh-CN" altLang="en-US" dirty="0"/>
              <a:t>张欣玥</a:t>
            </a:r>
            <a:endParaRPr lang="en-US" altLang="zh-CN" dirty="0"/>
          </a:p>
          <a:p>
            <a:r>
              <a:rPr lang="en-US" altLang="zh-CN" dirty="0"/>
              <a:t>1180300422-</a:t>
            </a:r>
            <a:r>
              <a:rPr lang="zh-CN" altLang="en-US" dirty="0"/>
              <a:t>吴仁龙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37">
            <a:extLst>
              <a:ext uri="{FF2B5EF4-FFF2-40B4-BE49-F238E27FC236}">
                <a16:creationId xmlns:a16="http://schemas.microsoft.com/office/drawing/2014/main" id="{39A30029-0722-4016-A175-111194146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981289"/>
              </p:ext>
            </p:extLst>
          </p:nvPr>
        </p:nvGraphicFramePr>
        <p:xfrm>
          <a:off x="3671887" y="69354"/>
          <a:ext cx="5472113" cy="3752856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OUT 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</a:t>
                      </a: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{E,1,2,3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{E,1,2,3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{E,1,2,3,4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{E,1,2,3,4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,3,4,5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Group 337">
            <a:extLst>
              <a:ext uri="{FF2B5EF4-FFF2-40B4-BE49-F238E27FC236}">
                <a16:creationId xmlns:a16="http://schemas.microsoft.com/office/drawing/2014/main" id="{75ECF1D0-7F34-490D-83DD-562D4DD0E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840114"/>
              </p:ext>
            </p:extLst>
          </p:nvPr>
        </p:nvGraphicFramePr>
        <p:xfrm>
          <a:off x="3671887" y="3822210"/>
          <a:ext cx="5472113" cy="2606766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{E,1,2,6,7,8,9,12</a:t>
                      </a: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,8,9,12,13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{E,1,2,6,7,8,9,10,11,12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{E,1,2,6,7,8,9,10,11,14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{E,1,2,6,7,8,9,10,11,14,15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{E,1,2,6,7,8,9,10,11,14,15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,14,15,16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74E0E35-03A7-4C6C-ABAE-CAD3C4C74D58}"/>
              </a:ext>
            </a:extLst>
          </p:cNvPr>
          <p:cNvSpPr txBox="1"/>
          <p:nvPr/>
        </p:nvSpPr>
        <p:spPr>
          <a:xfrm>
            <a:off x="-59745" y="4702265"/>
            <a:ext cx="3344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假定流图中存在两个结点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dom</a:t>
            </a:r>
            <a:r>
              <a:rPr lang="en-US" altLang="zh-CN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。如果存在从结点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8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的有向边</a:t>
            </a:r>
            <a:r>
              <a:rPr lang="en-US" altLang="zh-CN" sz="1800" b="1" i="1" dirty="0" err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n→d</a:t>
            </a:r>
            <a:r>
              <a:rPr lang="zh-CN" altLang="en-US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，那么这条边称为</a:t>
            </a:r>
            <a:r>
              <a:rPr lang="zh-CN" altLang="en-US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回边</a:t>
            </a: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OUT(Bn)</a:t>
            </a:r>
            <a:r>
              <a:rPr lang="zh-CN" altLang="en-US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已经给出了支配节点</a:t>
            </a: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的所有点集合，所以只需要找</a:t>
            </a:r>
            <a:r>
              <a:rPr lang="en-US" altLang="zh-CN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n-&gt;Out(Bn)</a:t>
            </a:r>
            <a:r>
              <a:rPr lang="zh-CN" altLang="en-US" sz="1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这样的边。</a:t>
            </a:r>
            <a:endParaRPr lang="en-US" altLang="zh-CN" sz="18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EE8A8DB-8D19-4B89-8896-8D1412443569}"/>
              </a:ext>
            </a:extLst>
          </p:cNvPr>
          <p:cNvGrpSpPr/>
          <p:nvPr/>
        </p:nvGrpSpPr>
        <p:grpSpPr>
          <a:xfrm>
            <a:off x="0" y="69354"/>
            <a:ext cx="3191016" cy="3662654"/>
            <a:chOff x="0" y="69354"/>
            <a:chExt cx="3191016" cy="366265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F6C3881-FB64-47B1-947E-778FCD701D2D}"/>
                </a:ext>
              </a:extLst>
            </p:cNvPr>
            <p:cNvGrpSpPr/>
            <p:nvPr/>
          </p:nvGrpSpPr>
          <p:grpSpPr>
            <a:xfrm>
              <a:off x="0" y="69354"/>
              <a:ext cx="3053102" cy="3456384"/>
              <a:chOff x="132656" y="285800"/>
              <a:chExt cx="5159424" cy="5519464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765268C-09D5-4550-A3DC-DBED436DA673}"/>
                  </a:ext>
                </a:extLst>
              </p:cNvPr>
              <p:cNvSpPr/>
              <p:nvPr/>
            </p:nvSpPr>
            <p:spPr>
              <a:xfrm>
                <a:off x="971600" y="285800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8E06299-9FDF-4AB5-B499-FEF3BD7FD34A}"/>
                  </a:ext>
                </a:extLst>
              </p:cNvPr>
              <p:cNvSpPr/>
              <p:nvPr/>
            </p:nvSpPr>
            <p:spPr>
              <a:xfrm>
                <a:off x="912967" y="1014264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F5ED7D7-4839-4DA3-B24A-98B9866F6A19}"/>
                  </a:ext>
                </a:extLst>
              </p:cNvPr>
              <p:cNvSpPr/>
              <p:nvPr/>
            </p:nvSpPr>
            <p:spPr>
              <a:xfrm>
                <a:off x="2123728" y="3332016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9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AED0E5-EAD1-4F65-A10C-F01401D19E75}"/>
                  </a:ext>
                </a:extLst>
              </p:cNvPr>
              <p:cNvSpPr/>
              <p:nvPr/>
            </p:nvSpPr>
            <p:spPr>
              <a:xfrm>
                <a:off x="4557728" y="4221088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16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593B6F9-7927-48F1-9108-130803C22344}"/>
                  </a:ext>
                </a:extLst>
              </p:cNvPr>
              <p:cNvSpPr/>
              <p:nvPr/>
            </p:nvSpPr>
            <p:spPr>
              <a:xfrm>
                <a:off x="4572000" y="5229200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15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A7DDE72-CEDA-4769-A7D7-B4A3C966467B}"/>
                  </a:ext>
                </a:extLst>
              </p:cNvPr>
              <p:cNvSpPr/>
              <p:nvPr/>
            </p:nvSpPr>
            <p:spPr>
              <a:xfrm>
                <a:off x="3363353" y="2482172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13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DD0B32DD-A406-41D2-A9A7-4F1510D27531}"/>
                  </a:ext>
                </a:extLst>
              </p:cNvPr>
              <p:cNvSpPr/>
              <p:nvPr/>
            </p:nvSpPr>
            <p:spPr>
              <a:xfrm>
                <a:off x="2195201" y="1876615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7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693DF5B-9F90-44B2-A0B5-FA373DA61CCA}"/>
                  </a:ext>
                </a:extLst>
              </p:cNvPr>
              <p:cNvSpPr/>
              <p:nvPr/>
            </p:nvSpPr>
            <p:spPr>
              <a:xfrm>
                <a:off x="132656" y="1879611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5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99FEDA1-969C-4392-9430-508736FF5F07}"/>
                  </a:ext>
                </a:extLst>
              </p:cNvPr>
              <p:cNvSpPr/>
              <p:nvPr/>
            </p:nvSpPr>
            <p:spPr>
              <a:xfrm>
                <a:off x="2195736" y="1049809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6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74B3D48-56E8-4E47-9B0E-09A56B7081D2}"/>
                  </a:ext>
                </a:extLst>
              </p:cNvPr>
              <p:cNvSpPr/>
              <p:nvPr/>
            </p:nvSpPr>
            <p:spPr>
              <a:xfrm>
                <a:off x="2123728" y="2661889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8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ED18AAF-0A3A-4DA6-9CB3-7E73F86B6965}"/>
                  </a:ext>
                </a:extLst>
              </p:cNvPr>
              <p:cNvSpPr/>
              <p:nvPr/>
            </p:nvSpPr>
            <p:spPr>
              <a:xfrm>
                <a:off x="924466" y="1879611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0629511-092F-491F-9A40-50121D857EE7}"/>
                  </a:ext>
                </a:extLst>
              </p:cNvPr>
              <p:cNvSpPr/>
              <p:nvPr/>
            </p:nvSpPr>
            <p:spPr>
              <a:xfrm>
                <a:off x="884103" y="2661889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7E12A9F-1986-4C90-8F8E-31D34FE03CAF}"/>
                  </a:ext>
                </a:extLst>
              </p:cNvPr>
              <p:cNvSpPr/>
              <p:nvPr/>
            </p:nvSpPr>
            <p:spPr>
              <a:xfrm>
                <a:off x="3297316" y="4129349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11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0D9A267-74E6-4085-939F-4CCFB56020D5}"/>
                  </a:ext>
                </a:extLst>
              </p:cNvPr>
              <p:cNvSpPr/>
              <p:nvPr/>
            </p:nvSpPr>
            <p:spPr>
              <a:xfrm>
                <a:off x="1914390" y="4129349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654B217-0FA9-4A15-A8A1-66922182BAA0}"/>
                  </a:ext>
                </a:extLst>
              </p:cNvPr>
              <p:cNvSpPr/>
              <p:nvPr/>
            </p:nvSpPr>
            <p:spPr>
              <a:xfrm>
                <a:off x="3274140" y="5085184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14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291FE18-3ED4-420D-9833-7BFF9821CAE9}"/>
                  </a:ext>
                </a:extLst>
              </p:cNvPr>
              <p:cNvSpPr/>
              <p:nvPr/>
            </p:nvSpPr>
            <p:spPr>
              <a:xfrm>
                <a:off x="3297317" y="3299731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12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585D56BD-9B79-4FC0-BAA1-DBB012CC5B7D}"/>
                  </a:ext>
                </a:extLst>
              </p:cNvPr>
              <p:cNvCxnSpPr>
                <a:stCxn id="15" idx="4"/>
                <a:endCxn id="16" idx="0"/>
              </p:cNvCxnSpPr>
              <p:nvPr/>
            </p:nvCxnSpPr>
            <p:spPr>
              <a:xfrm flipH="1">
                <a:off x="1273007" y="861864"/>
                <a:ext cx="58633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B068104F-7B51-45F0-86F8-C14B66F22F34}"/>
                  </a:ext>
                </a:extLst>
              </p:cNvPr>
              <p:cNvCxnSpPr>
                <a:stCxn id="16" idx="4"/>
                <a:endCxn id="25" idx="0"/>
              </p:cNvCxnSpPr>
              <p:nvPr/>
            </p:nvCxnSpPr>
            <p:spPr>
              <a:xfrm>
                <a:off x="1273007" y="1590328"/>
                <a:ext cx="11499" cy="289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A287E0C9-CEEE-4828-AC56-A8CBDF4E747F}"/>
                  </a:ext>
                </a:extLst>
              </p:cNvPr>
              <p:cNvCxnSpPr>
                <a:cxnSpLocks/>
                <a:stCxn id="25" idx="4"/>
                <a:endCxn id="26" idx="0"/>
              </p:cNvCxnSpPr>
              <p:nvPr/>
            </p:nvCxnSpPr>
            <p:spPr>
              <a:xfrm flipH="1">
                <a:off x="1244143" y="2455675"/>
                <a:ext cx="40363" cy="206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8CBDE27B-267A-4134-9167-2BC2A479D2D2}"/>
                  </a:ext>
                </a:extLst>
              </p:cNvPr>
              <p:cNvCxnSpPr>
                <a:stCxn id="26" idx="2"/>
                <a:endCxn id="22" idx="4"/>
              </p:cNvCxnSpPr>
              <p:nvPr/>
            </p:nvCxnSpPr>
            <p:spPr>
              <a:xfrm flipH="1" flipV="1">
                <a:off x="492696" y="2455675"/>
                <a:ext cx="391407" cy="4942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D3DDD2B9-0988-4562-8200-8B96F2FFD72F}"/>
                  </a:ext>
                </a:extLst>
              </p:cNvPr>
              <p:cNvCxnSpPr>
                <a:stCxn id="22" idx="0"/>
                <a:endCxn id="16" idx="2"/>
              </p:cNvCxnSpPr>
              <p:nvPr/>
            </p:nvCxnSpPr>
            <p:spPr>
              <a:xfrm flipV="1">
                <a:off x="492696" y="1302296"/>
                <a:ext cx="420271" cy="5773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B46B83DA-F419-41A3-AF1E-285B7A194B6D}"/>
                  </a:ext>
                </a:extLst>
              </p:cNvPr>
              <p:cNvCxnSpPr>
                <a:stCxn id="16" idx="6"/>
                <a:endCxn id="23" idx="2"/>
              </p:cNvCxnSpPr>
              <p:nvPr/>
            </p:nvCxnSpPr>
            <p:spPr>
              <a:xfrm>
                <a:off x="1633047" y="1302296"/>
                <a:ext cx="562689" cy="35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888C336F-39DC-4A07-A06E-1D797716F1FA}"/>
                  </a:ext>
                </a:extLst>
              </p:cNvPr>
              <p:cNvCxnSpPr>
                <a:stCxn id="23" idx="4"/>
                <a:endCxn id="21" idx="0"/>
              </p:cNvCxnSpPr>
              <p:nvPr/>
            </p:nvCxnSpPr>
            <p:spPr>
              <a:xfrm flipH="1">
                <a:off x="2555241" y="1625873"/>
                <a:ext cx="535" cy="250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7B1E444E-3BD1-4428-9BBF-A6304C2A08B8}"/>
                  </a:ext>
                </a:extLst>
              </p:cNvPr>
              <p:cNvCxnSpPr>
                <a:stCxn id="21" idx="4"/>
                <a:endCxn id="24" idx="0"/>
              </p:cNvCxnSpPr>
              <p:nvPr/>
            </p:nvCxnSpPr>
            <p:spPr>
              <a:xfrm flipH="1">
                <a:off x="2483768" y="2452679"/>
                <a:ext cx="71473" cy="209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929CD83-CE1D-4D00-9B88-86EF60B1600A}"/>
                  </a:ext>
                </a:extLst>
              </p:cNvPr>
              <p:cNvCxnSpPr>
                <a:stCxn id="24" idx="4"/>
                <a:endCxn id="17" idx="0"/>
              </p:cNvCxnSpPr>
              <p:nvPr/>
            </p:nvCxnSpPr>
            <p:spPr>
              <a:xfrm>
                <a:off x="2483768" y="3237953"/>
                <a:ext cx="0" cy="94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F08CD8F3-20E7-490B-B43E-3C2AAB3ACB61}"/>
                  </a:ext>
                </a:extLst>
              </p:cNvPr>
              <p:cNvCxnSpPr>
                <a:stCxn id="17" idx="4"/>
                <a:endCxn id="28" idx="0"/>
              </p:cNvCxnSpPr>
              <p:nvPr/>
            </p:nvCxnSpPr>
            <p:spPr>
              <a:xfrm flipH="1">
                <a:off x="2274430" y="3908079"/>
                <a:ext cx="209337" cy="221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B6AEC227-6421-4FEE-8E76-FB377A9D3B28}"/>
                  </a:ext>
                </a:extLst>
              </p:cNvPr>
              <p:cNvCxnSpPr>
                <a:stCxn id="17" idx="6"/>
                <a:endCxn id="30" idx="2"/>
              </p:cNvCxnSpPr>
              <p:nvPr/>
            </p:nvCxnSpPr>
            <p:spPr>
              <a:xfrm flipV="1">
                <a:off x="2843808" y="3587763"/>
                <a:ext cx="453509" cy="3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D9A0DDD4-D367-4A0B-806D-CA6CF39C13C3}"/>
                  </a:ext>
                </a:extLst>
              </p:cNvPr>
              <p:cNvCxnSpPr>
                <a:stCxn id="28" idx="6"/>
                <a:endCxn id="27" idx="2"/>
              </p:cNvCxnSpPr>
              <p:nvPr/>
            </p:nvCxnSpPr>
            <p:spPr>
              <a:xfrm>
                <a:off x="2634470" y="4417382"/>
                <a:ext cx="6628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83D53019-CED1-48C0-BC58-5BD885BF9288}"/>
                  </a:ext>
                </a:extLst>
              </p:cNvPr>
              <p:cNvCxnSpPr>
                <a:stCxn id="27" idx="0"/>
                <a:endCxn id="30" idx="4"/>
              </p:cNvCxnSpPr>
              <p:nvPr/>
            </p:nvCxnSpPr>
            <p:spPr>
              <a:xfrm flipV="1">
                <a:off x="3657356" y="3875795"/>
                <a:ext cx="2" cy="253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2245D6CF-2809-4020-9DF5-19A5126E4FA8}"/>
                  </a:ext>
                </a:extLst>
              </p:cNvPr>
              <p:cNvCxnSpPr>
                <a:stCxn id="27" idx="4"/>
                <a:endCxn id="29" idx="0"/>
              </p:cNvCxnSpPr>
              <p:nvPr/>
            </p:nvCxnSpPr>
            <p:spPr>
              <a:xfrm flipH="1">
                <a:off x="3634179" y="4705413"/>
                <a:ext cx="23177" cy="379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298E112C-5865-422F-8B7D-60B81D3C82E9}"/>
                  </a:ext>
                </a:extLst>
              </p:cNvPr>
              <p:cNvCxnSpPr>
                <a:stCxn id="29" idx="6"/>
                <a:endCxn id="19" idx="2"/>
              </p:cNvCxnSpPr>
              <p:nvPr/>
            </p:nvCxnSpPr>
            <p:spPr>
              <a:xfrm>
                <a:off x="3994220" y="5373216"/>
                <a:ext cx="577780" cy="144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357EA00E-AC3D-4445-B079-30CBC84A2F39}"/>
                  </a:ext>
                </a:extLst>
              </p:cNvPr>
              <p:cNvCxnSpPr>
                <a:stCxn id="19" idx="0"/>
                <a:endCxn id="18" idx="4"/>
              </p:cNvCxnSpPr>
              <p:nvPr/>
            </p:nvCxnSpPr>
            <p:spPr>
              <a:xfrm flipH="1" flipV="1">
                <a:off x="4917768" y="4797152"/>
                <a:ext cx="14272" cy="432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F3D266C7-FFA9-4BA3-9E06-0AF79F44379F}"/>
                  </a:ext>
                </a:extLst>
              </p:cNvPr>
              <p:cNvCxnSpPr>
                <a:stCxn id="18" idx="1"/>
                <a:endCxn id="27" idx="6"/>
              </p:cNvCxnSpPr>
              <p:nvPr/>
            </p:nvCxnSpPr>
            <p:spPr>
              <a:xfrm flipH="1">
                <a:off x="4017396" y="4305451"/>
                <a:ext cx="645787" cy="111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55AA22F9-48A5-470C-9F99-425EC5B90AE8}"/>
                  </a:ext>
                </a:extLst>
              </p:cNvPr>
              <p:cNvCxnSpPr>
                <a:stCxn id="30" idx="0"/>
                <a:endCxn id="20" idx="4"/>
              </p:cNvCxnSpPr>
              <p:nvPr/>
            </p:nvCxnSpPr>
            <p:spPr>
              <a:xfrm flipV="1">
                <a:off x="3657357" y="3058236"/>
                <a:ext cx="66036" cy="2414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0082D243-5F14-4055-A5FA-69CE077D24C2}"/>
                  </a:ext>
                </a:extLst>
              </p:cNvPr>
              <p:cNvCxnSpPr>
                <a:stCxn id="20" idx="0"/>
                <a:endCxn id="21" idx="6"/>
              </p:cNvCxnSpPr>
              <p:nvPr/>
            </p:nvCxnSpPr>
            <p:spPr>
              <a:xfrm flipH="1" flipV="1">
                <a:off x="2915281" y="2164647"/>
                <a:ext cx="808112" cy="317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180643F-5CFE-4044-B46A-20620A0C6DC0}"/>
                </a:ext>
              </a:extLst>
            </p:cNvPr>
            <p:cNvSpPr/>
            <p:nvPr/>
          </p:nvSpPr>
          <p:spPr>
            <a:xfrm>
              <a:off x="2575784" y="2346038"/>
              <a:ext cx="615232" cy="138597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133311E-674E-4078-BC0B-61E1B202A0F5}"/>
                </a:ext>
              </a:extLst>
            </p:cNvPr>
            <p:cNvSpPr/>
            <p:nvPr/>
          </p:nvSpPr>
          <p:spPr>
            <a:xfrm rot="19480851">
              <a:off x="226959" y="931457"/>
              <a:ext cx="405715" cy="112099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AD4B7BB-7AFA-47CB-A166-7EBE4772084C}"/>
                </a:ext>
              </a:extLst>
            </p:cNvPr>
            <p:cNvSpPr/>
            <p:nvPr/>
          </p:nvSpPr>
          <p:spPr>
            <a:xfrm rot="17668827">
              <a:off x="1602590" y="779384"/>
              <a:ext cx="430679" cy="12922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93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CF2F62-7B19-4E80-9745-B25CC2BB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" y="3918142"/>
            <a:ext cx="4405312" cy="250983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6F7C3D0-55EE-4276-946E-B54924CA6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06808"/>
              </p:ext>
            </p:extLst>
          </p:nvPr>
        </p:nvGraphicFramePr>
        <p:xfrm>
          <a:off x="827584" y="323548"/>
          <a:ext cx="6480720" cy="1898790"/>
        </p:xfrm>
        <a:graphic>
          <a:graphicData uri="http://schemas.openxmlformats.org/drawingml/2006/table">
            <a:tbl>
              <a:tblPr firstRow="1" firstCol="1" bandRow="1"/>
              <a:tblGrid>
                <a:gridCol w="3240360">
                  <a:extLst>
                    <a:ext uri="{9D8B030D-6E8A-4147-A177-3AD203B41FA5}">
                      <a16:colId xmlns:a16="http://schemas.microsoft.com/office/drawing/2014/main" val="396708153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49294861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回边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自然循环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7272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5-&gt;2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2\5\4\3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670573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13-&gt;7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7\13\12\9\8\10\11\16\15\14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020325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16-&gt;11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11\16\15\14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88448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60732E28-66E9-49FB-816B-05012E6A0B75}"/>
              </a:ext>
            </a:extLst>
          </p:cNvPr>
          <p:cNvGrpSpPr/>
          <p:nvPr/>
        </p:nvGrpSpPr>
        <p:grpSpPr>
          <a:xfrm>
            <a:off x="4932040" y="2420888"/>
            <a:ext cx="3191016" cy="3662654"/>
            <a:chOff x="0" y="69354"/>
            <a:chExt cx="3191016" cy="366265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F16467E-3D8C-40A5-8BE1-0D2285A19D23}"/>
                </a:ext>
              </a:extLst>
            </p:cNvPr>
            <p:cNvGrpSpPr/>
            <p:nvPr/>
          </p:nvGrpSpPr>
          <p:grpSpPr>
            <a:xfrm>
              <a:off x="0" y="69354"/>
              <a:ext cx="3053102" cy="3456384"/>
              <a:chOff x="132656" y="285800"/>
              <a:chExt cx="5159424" cy="5519464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0FDBC59-219A-4DB6-9E0B-7C4B36136ED5}"/>
                  </a:ext>
                </a:extLst>
              </p:cNvPr>
              <p:cNvSpPr/>
              <p:nvPr/>
            </p:nvSpPr>
            <p:spPr>
              <a:xfrm>
                <a:off x="971600" y="285800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FC3481D-0ADA-41EE-87F0-53BB731897DA}"/>
                  </a:ext>
                </a:extLst>
              </p:cNvPr>
              <p:cNvSpPr/>
              <p:nvPr/>
            </p:nvSpPr>
            <p:spPr>
              <a:xfrm>
                <a:off x="912967" y="1014264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B56B499-5B91-4AAE-8B19-2171ECFE1480}"/>
                  </a:ext>
                </a:extLst>
              </p:cNvPr>
              <p:cNvSpPr/>
              <p:nvPr/>
            </p:nvSpPr>
            <p:spPr>
              <a:xfrm>
                <a:off x="2123728" y="3332016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9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582984E-B2D1-4379-9FA4-BDFE851A1B1D}"/>
                  </a:ext>
                </a:extLst>
              </p:cNvPr>
              <p:cNvSpPr/>
              <p:nvPr/>
            </p:nvSpPr>
            <p:spPr>
              <a:xfrm>
                <a:off x="4557728" y="4221088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16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686F3EF-CACD-418F-BA97-AA35DAE3EE48}"/>
                  </a:ext>
                </a:extLst>
              </p:cNvPr>
              <p:cNvSpPr/>
              <p:nvPr/>
            </p:nvSpPr>
            <p:spPr>
              <a:xfrm>
                <a:off x="4572000" y="5229200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15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75A95CE-77E5-4138-A681-4FABF6B322CE}"/>
                  </a:ext>
                </a:extLst>
              </p:cNvPr>
              <p:cNvSpPr/>
              <p:nvPr/>
            </p:nvSpPr>
            <p:spPr>
              <a:xfrm>
                <a:off x="3363353" y="2482172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13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2CB7872-7EE8-4019-A976-C52C9169E571}"/>
                  </a:ext>
                </a:extLst>
              </p:cNvPr>
              <p:cNvSpPr/>
              <p:nvPr/>
            </p:nvSpPr>
            <p:spPr>
              <a:xfrm>
                <a:off x="2195201" y="1876615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7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CB3F3A6-FE8D-4CC6-B56B-0F8F23CE8E5E}"/>
                  </a:ext>
                </a:extLst>
              </p:cNvPr>
              <p:cNvSpPr/>
              <p:nvPr/>
            </p:nvSpPr>
            <p:spPr>
              <a:xfrm>
                <a:off x="132656" y="1879611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5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6948767-3295-473C-91D2-BF14DB2A7B28}"/>
                  </a:ext>
                </a:extLst>
              </p:cNvPr>
              <p:cNvSpPr/>
              <p:nvPr/>
            </p:nvSpPr>
            <p:spPr>
              <a:xfrm>
                <a:off x="2195736" y="1049809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6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81EF768-4947-4050-ABCA-64004A75BDBD}"/>
                  </a:ext>
                </a:extLst>
              </p:cNvPr>
              <p:cNvSpPr/>
              <p:nvPr/>
            </p:nvSpPr>
            <p:spPr>
              <a:xfrm>
                <a:off x="2123728" y="2661889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8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5F1E8372-5AB0-42B2-8ED8-DF924D0B24BE}"/>
                  </a:ext>
                </a:extLst>
              </p:cNvPr>
              <p:cNvSpPr/>
              <p:nvPr/>
            </p:nvSpPr>
            <p:spPr>
              <a:xfrm>
                <a:off x="924466" y="1879611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9B589FC4-080B-4DAC-900C-A49A751E23D3}"/>
                  </a:ext>
                </a:extLst>
              </p:cNvPr>
              <p:cNvSpPr/>
              <p:nvPr/>
            </p:nvSpPr>
            <p:spPr>
              <a:xfrm>
                <a:off x="884103" y="2661889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04319D3-0A06-4BF7-91A6-065A6A8B4828}"/>
                  </a:ext>
                </a:extLst>
              </p:cNvPr>
              <p:cNvSpPr/>
              <p:nvPr/>
            </p:nvSpPr>
            <p:spPr>
              <a:xfrm>
                <a:off x="3297316" y="4129349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11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68C4DD6-0715-4220-8A52-DB43B6FA1C20}"/>
                  </a:ext>
                </a:extLst>
              </p:cNvPr>
              <p:cNvSpPr/>
              <p:nvPr/>
            </p:nvSpPr>
            <p:spPr>
              <a:xfrm>
                <a:off x="1914390" y="4129349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10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9D3DDB6-5D53-42FB-827B-49A25C875FDC}"/>
                  </a:ext>
                </a:extLst>
              </p:cNvPr>
              <p:cNvSpPr/>
              <p:nvPr/>
            </p:nvSpPr>
            <p:spPr>
              <a:xfrm>
                <a:off x="3274140" y="5085184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14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E7D7C37-57DD-4428-97D5-85C7DDD00090}"/>
                  </a:ext>
                </a:extLst>
              </p:cNvPr>
              <p:cNvSpPr/>
              <p:nvPr/>
            </p:nvSpPr>
            <p:spPr>
              <a:xfrm>
                <a:off x="3297317" y="3299731"/>
                <a:ext cx="720080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12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9DA82116-ACE6-44A5-A43D-C83DB196BEE7}"/>
                  </a:ext>
                </a:extLst>
              </p:cNvPr>
              <p:cNvCxnSpPr>
                <a:stCxn id="15" idx="4"/>
                <a:endCxn id="16" idx="0"/>
              </p:cNvCxnSpPr>
              <p:nvPr/>
            </p:nvCxnSpPr>
            <p:spPr>
              <a:xfrm flipH="1">
                <a:off x="1273007" y="861864"/>
                <a:ext cx="58633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89E5FD1-8079-4BEE-9E84-37BBFC4D04F8}"/>
                  </a:ext>
                </a:extLst>
              </p:cNvPr>
              <p:cNvCxnSpPr>
                <a:stCxn id="16" idx="4"/>
                <a:endCxn id="25" idx="0"/>
              </p:cNvCxnSpPr>
              <p:nvPr/>
            </p:nvCxnSpPr>
            <p:spPr>
              <a:xfrm>
                <a:off x="1273007" y="1590328"/>
                <a:ext cx="11499" cy="289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F06FDAFA-DAA9-4F42-927D-29BEF93EA58E}"/>
                  </a:ext>
                </a:extLst>
              </p:cNvPr>
              <p:cNvCxnSpPr>
                <a:cxnSpLocks/>
                <a:stCxn id="25" idx="4"/>
                <a:endCxn id="26" idx="0"/>
              </p:cNvCxnSpPr>
              <p:nvPr/>
            </p:nvCxnSpPr>
            <p:spPr>
              <a:xfrm flipH="1">
                <a:off x="1244143" y="2455675"/>
                <a:ext cx="40363" cy="206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9C5FACD9-FD19-47CE-A87D-995E639648F2}"/>
                  </a:ext>
                </a:extLst>
              </p:cNvPr>
              <p:cNvCxnSpPr>
                <a:stCxn id="26" idx="2"/>
                <a:endCxn id="22" idx="4"/>
              </p:cNvCxnSpPr>
              <p:nvPr/>
            </p:nvCxnSpPr>
            <p:spPr>
              <a:xfrm flipH="1" flipV="1">
                <a:off x="492696" y="2455675"/>
                <a:ext cx="391407" cy="4942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4209F4E5-F05C-42BA-A95D-C77DD96A9004}"/>
                  </a:ext>
                </a:extLst>
              </p:cNvPr>
              <p:cNvCxnSpPr>
                <a:stCxn id="22" idx="0"/>
                <a:endCxn id="16" idx="2"/>
              </p:cNvCxnSpPr>
              <p:nvPr/>
            </p:nvCxnSpPr>
            <p:spPr>
              <a:xfrm flipV="1">
                <a:off x="492696" y="1302296"/>
                <a:ext cx="420271" cy="5773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5F546B0-DD28-493A-BF48-9AB5C0BA276A}"/>
                  </a:ext>
                </a:extLst>
              </p:cNvPr>
              <p:cNvCxnSpPr>
                <a:stCxn id="16" idx="6"/>
                <a:endCxn id="23" idx="2"/>
              </p:cNvCxnSpPr>
              <p:nvPr/>
            </p:nvCxnSpPr>
            <p:spPr>
              <a:xfrm>
                <a:off x="1633047" y="1302296"/>
                <a:ext cx="562689" cy="35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A08A6947-2651-46BF-95EF-D804189600FC}"/>
                  </a:ext>
                </a:extLst>
              </p:cNvPr>
              <p:cNvCxnSpPr>
                <a:stCxn id="23" idx="4"/>
                <a:endCxn id="21" idx="0"/>
              </p:cNvCxnSpPr>
              <p:nvPr/>
            </p:nvCxnSpPr>
            <p:spPr>
              <a:xfrm flipH="1">
                <a:off x="2555241" y="1625873"/>
                <a:ext cx="535" cy="250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E494F9A6-4D91-4554-8459-5E573DC7E45D}"/>
                  </a:ext>
                </a:extLst>
              </p:cNvPr>
              <p:cNvCxnSpPr>
                <a:stCxn id="21" idx="4"/>
                <a:endCxn id="24" idx="0"/>
              </p:cNvCxnSpPr>
              <p:nvPr/>
            </p:nvCxnSpPr>
            <p:spPr>
              <a:xfrm flipH="1">
                <a:off x="2483768" y="2452679"/>
                <a:ext cx="71473" cy="209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91725B94-DC85-4FE0-9770-91D312C4B1FF}"/>
                  </a:ext>
                </a:extLst>
              </p:cNvPr>
              <p:cNvCxnSpPr>
                <a:stCxn id="24" idx="4"/>
                <a:endCxn id="17" idx="0"/>
              </p:cNvCxnSpPr>
              <p:nvPr/>
            </p:nvCxnSpPr>
            <p:spPr>
              <a:xfrm>
                <a:off x="2483768" y="3237953"/>
                <a:ext cx="0" cy="94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686972AB-80BA-47D1-A50F-BF4DC5C0F437}"/>
                  </a:ext>
                </a:extLst>
              </p:cNvPr>
              <p:cNvCxnSpPr>
                <a:stCxn id="17" idx="4"/>
                <a:endCxn id="28" idx="0"/>
              </p:cNvCxnSpPr>
              <p:nvPr/>
            </p:nvCxnSpPr>
            <p:spPr>
              <a:xfrm flipH="1">
                <a:off x="2274430" y="3908079"/>
                <a:ext cx="209337" cy="221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D0D7D97-F0D5-4028-9F6E-31DA8CEC072E}"/>
                  </a:ext>
                </a:extLst>
              </p:cNvPr>
              <p:cNvCxnSpPr>
                <a:stCxn id="17" idx="6"/>
                <a:endCxn id="30" idx="2"/>
              </p:cNvCxnSpPr>
              <p:nvPr/>
            </p:nvCxnSpPr>
            <p:spPr>
              <a:xfrm flipV="1">
                <a:off x="2843808" y="3587763"/>
                <a:ext cx="453509" cy="3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C1B157B4-B4FD-4627-B102-8F2323444F5C}"/>
                  </a:ext>
                </a:extLst>
              </p:cNvPr>
              <p:cNvCxnSpPr>
                <a:stCxn id="28" idx="6"/>
                <a:endCxn id="27" idx="2"/>
              </p:cNvCxnSpPr>
              <p:nvPr/>
            </p:nvCxnSpPr>
            <p:spPr>
              <a:xfrm>
                <a:off x="2634470" y="4417382"/>
                <a:ext cx="6628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8277D315-2D4B-45A9-8D12-C6793ACE1C70}"/>
                  </a:ext>
                </a:extLst>
              </p:cNvPr>
              <p:cNvCxnSpPr>
                <a:stCxn id="27" idx="0"/>
                <a:endCxn id="30" idx="4"/>
              </p:cNvCxnSpPr>
              <p:nvPr/>
            </p:nvCxnSpPr>
            <p:spPr>
              <a:xfrm flipV="1">
                <a:off x="3657356" y="3875795"/>
                <a:ext cx="2" cy="253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649B1C62-B8BD-4990-A976-931948498D96}"/>
                  </a:ext>
                </a:extLst>
              </p:cNvPr>
              <p:cNvCxnSpPr>
                <a:stCxn id="27" idx="4"/>
                <a:endCxn id="29" idx="0"/>
              </p:cNvCxnSpPr>
              <p:nvPr/>
            </p:nvCxnSpPr>
            <p:spPr>
              <a:xfrm flipH="1">
                <a:off x="3634179" y="4705413"/>
                <a:ext cx="23177" cy="379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9E726D80-61DD-4A82-A8D1-109ABE0F9855}"/>
                  </a:ext>
                </a:extLst>
              </p:cNvPr>
              <p:cNvCxnSpPr>
                <a:stCxn id="29" idx="6"/>
                <a:endCxn id="19" idx="2"/>
              </p:cNvCxnSpPr>
              <p:nvPr/>
            </p:nvCxnSpPr>
            <p:spPr>
              <a:xfrm>
                <a:off x="3994220" y="5373216"/>
                <a:ext cx="577780" cy="144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957DBD66-3649-4261-A242-5588C2E3972A}"/>
                  </a:ext>
                </a:extLst>
              </p:cNvPr>
              <p:cNvCxnSpPr>
                <a:stCxn id="19" idx="0"/>
                <a:endCxn id="18" idx="4"/>
              </p:cNvCxnSpPr>
              <p:nvPr/>
            </p:nvCxnSpPr>
            <p:spPr>
              <a:xfrm flipH="1" flipV="1">
                <a:off x="4917768" y="4797152"/>
                <a:ext cx="14272" cy="432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29E75DA4-2DFC-4D1B-846F-FE0070CD9A19}"/>
                  </a:ext>
                </a:extLst>
              </p:cNvPr>
              <p:cNvCxnSpPr>
                <a:stCxn id="18" idx="1"/>
                <a:endCxn id="27" idx="6"/>
              </p:cNvCxnSpPr>
              <p:nvPr/>
            </p:nvCxnSpPr>
            <p:spPr>
              <a:xfrm flipH="1">
                <a:off x="4017396" y="4305451"/>
                <a:ext cx="645787" cy="111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7C782AD5-0302-4A10-939A-BD60EAECF857}"/>
                  </a:ext>
                </a:extLst>
              </p:cNvPr>
              <p:cNvCxnSpPr>
                <a:stCxn id="30" idx="0"/>
                <a:endCxn id="20" idx="4"/>
              </p:cNvCxnSpPr>
              <p:nvPr/>
            </p:nvCxnSpPr>
            <p:spPr>
              <a:xfrm flipV="1">
                <a:off x="3657357" y="3058236"/>
                <a:ext cx="66036" cy="2414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A84353F3-4A13-441A-969B-90D08F3D5086}"/>
                  </a:ext>
                </a:extLst>
              </p:cNvPr>
              <p:cNvCxnSpPr>
                <a:stCxn id="20" idx="0"/>
                <a:endCxn id="21" idx="6"/>
              </p:cNvCxnSpPr>
              <p:nvPr/>
            </p:nvCxnSpPr>
            <p:spPr>
              <a:xfrm flipH="1" flipV="1">
                <a:off x="2915281" y="2164647"/>
                <a:ext cx="808112" cy="317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272EA4-86A6-4A4B-987E-8E3DF72675A2}"/>
                </a:ext>
              </a:extLst>
            </p:cNvPr>
            <p:cNvSpPr/>
            <p:nvPr/>
          </p:nvSpPr>
          <p:spPr>
            <a:xfrm>
              <a:off x="2575784" y="2346038"/>
              <a:ext cx="615232" cy="138597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F76109-1307-4594-8028-144367D3AA3E}"/>
                </a:ext>
              </a:extLst>
            </p:cNvPr>
            <p:cNvSpPr/>
            <p:nvPr/>
          </p:nvSpPr>
          <p:spPr>
            <a:xfrm rot="19480851">
              <a:off x="226959" y="931457"/>
              <a:ext cx="405715" cy="112099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0040C0F-78E0-40E9-BEB2-6F1055B590F4}"/>
                </a:ext>
              </a:extLst>
            </p:cNvPr>
            <p:cNvSpPr/>
            <p:nvPr/>
          </p:nvSpPr>
          <p:spPr>
            <a:xfrm rot="17668827">
              <a:off x="1602590" y="779384"/>
              <a:ext cx="430679" cy="12922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387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, 日程表&#10;&#10;描述已自动生成">
            <a:extLst>
              <a:ext uri="{FF2B5EF4-FFF2-40B4-BE49-F238E27FC236}">
                <a16:creationId xmlns:a16="http://schemas.microsoft.com/office/drawing/2014/main" id="{0FD658DF-03A6-4769-B7A6-A8A34E4A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959"/>
            <a:ext cx="9144000" cy="54580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5167C18-2D0A-4C75-81CB-BC0E6167A62D}"/>
              </a:ext>
            </a:extLst>
          </p:cNvPr>
          <p:cNvSpPr/>
          <p:nvPr/>
        </p:nvSpPr>
        <p:spPr>
          <a:xfrm>
            <a:off x="107504" y="1556792"/>
            <a:ext cx="2808312" cy="25922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280690-4EA3-45EB-B1F1-25C80D940BC8}"/>
              </a:ext>
            </a:extLst>
          </p:cNvPr>
          <p:cNvSpPr/>
          <p:nvPr/>
        </p:nvSpPr>
        <p:spPr>
          <a:xfrm>
            <a:off x="5292080" y="3717032"/>
            <a:ext cx="3709061" cy="25922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B0517-5F4E-439F-BEF4-4CF965A82F54}"/>
              </a:ext>
            </a:extLst>
          </p:cNvPr>
          <p:cNvSpPr/>
          <p:nvPr/>
        </p:nvSpPr>
        <p:spPr>
          <a:xfrm>
            <a:off x="4067944" y="1844824"/>
            <a:ext cx="5076056" cy="46805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8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17" b="4988"/>
          <a:stretch>
            <a:fillRect/>
          </a:stretch>
        </p:blipFill>
        <p:spPr bwMode="auto">
          <a:xfrm>
            <a:off x="134510" y="188640"/>
            <a:ext cx="2088673" cy="936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343DDDB5-5C6C-4A89-BC4F-01A22BA5E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260648"/>
            <a:ext cx="8280920" cy="66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11960" y="908720"/>
            <a:ext cx="45962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(1) i = 2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(2) if i&gt;n, goto (9)	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###E2.begin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(3) goto (6)		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(4) i = i+1		###E3.begin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(5) goto (2)	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(6) t1 = 4*i		###S1.begin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(7) a[t1] = TRUE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(8) goto (4)	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(9) count = 0	###S1.next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(10) param 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(11) s = call sqrt,1</a:t>
            </a:r>
          </a:p>
          <a:p>
            <a:endParaRPr lang="zh-CN" altLang="en-US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68B7E7-0E99-41FF-ACBB-A3FB12EFD4EA}"/>
              </a:ext>
            </a:extLst>
          </p:cNvPr>
          <p:cNvGrpSpPr/>
          <p:nvPr/>
        </p:nvGrpSpPr>
        <p:grpSpPr>
          <a:xfrm>
            <a:off x="107504" y="165981"/>
            <a:ext cx="3888740" cy="3216358"/>
            <a:chOff x="35496" y="310266"/>
            <a:chExt cx="3888740" cy="3216358"/>
          </a:xfrm>
        </p:grpSpPr>
        <p:pic>
          <p:nvPicPr>
            <p:cNvPr id="4" name="图片 3"/>
            <p:cNvPicPr/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027" b="2767"/>
            <a:stretch>
              <a:fillRect/>
            </a:stretch>
          </p:blipFill>
          <p:spPr bwMode="auto">
            <a:xfrm>
              <a:off x="35496" y="357974"/>
              <a:ext cx="3888740" cy="3168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9B9A26-15D8-48E0-85E0-BEB42FEFFA22}"/>
                </a:ext>
              </a:extLst>
            </p:cNvPr>
            <p:cNvSpPr/>
            <p:nvPr/>
          </p:nvSpPr>
          <p:spPr>
            <a:xfrm>
              <a:off x="35496" y="310266"/>
              <a:ext cx="2448272" cy="134283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116205"/>
            <a:ext cx="5729084" cy="6381750"/>
          </a:xfrm>
        </p:spPr>
        <p:txBody>
          <a:bodyPr/>
          <a:lstStyle/>
          <a:p>
            <a:pPr algn="l"/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(12)i = 2		</a:t>
            </a:r>
            <a:r>
              <a:rPr lang="en-US" altLang="zh-CN" sz="1800" dirty="0">
                <a:latin typeface="Consolas" panose="020B0609020204030204" pitchFamily="49" charset="0"/>
                <a:cs typeface="Calibri" panose="020F0502020204030204" pitchFamily="34" charset="0"/>
              </a:rPr>
              <a:t>		</a:t>
            </a: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###RE1.begin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(13) if i&gt;s,goto (30)	</a:t>
            </a:r>
            <a:r>
              <a:rPr lang="en-US" altLang="zh-CN" sz="18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###RE2.begin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(14) goto (17)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(15) i = i+1		</a:t>
            </a:r>
            <a:r>
              <a:rPr lang="en-US" altLang="zh-CN" sz="18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###RE3.begin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(16) goto (13) 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(17) t3 = 4*i</a:t>
            </a:r>
            <a:r>
              <a:rPr lang="en-US" altLang="zh-CN" sz="1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###RS1.begi</a:t>
            </a:r>
            <a:r>
              <a:rPr lang="en-US" altLang="zh-CN" sz="1800" dirty="0">
                <a:latin typeface="Consolas" panose="020B0609020204030204" pitchFamily="49" charset="0"/>
                <a:cs typeface="Calibri" panose="020F0502020204030204" pitchFamily="34" charset="0"/>
              </a:rPr>
              <a:t>n </a:t>
            </a: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ME1.begin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(18) t4 = a[t3]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(19) if t4!=TRUE, goto (29)	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(20)count = count+1	###ME2.begin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(21) j = 2*i		###BE1.begin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(22)if j&gt;n,goto (29)		</a:t>
            </a:r>
            <a:r>
              <a:rPr lang="en-US" altLang="zh-CN" sz="1800" dirty="0">
                <a:latin typeface="Consolas" panose="020B0609020204030204" pitchFamily="49" charset="0"/>
                <a:cs typeface="Calibri" panose="020F0502020204030204" pitchFamily="34" charset="0"/>
              </a:rPr>
              <a:t>				</a:t>
            </a: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###BE2.begin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(23)goto (26)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(24)j = j+i		###BE3.begin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(25)goto (22)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	(26)t5 = j *4	###BS1.begin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	(27)a[t5] = FALSE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	(28)goto (24)</a:t>
            </a:r>
            <a:b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(29)goto (15)		</a:t>
            </a:r>
            <a:r>
              <a:rPr lang="en-US" altLang="zh-CN" sz="18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zh-CN" alt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###BS1.next</a:t>
            </a:r>
            <a:br>
              <a:rPr lang="zh-CN" altLang="en-US" sz="1800" kern="1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</a:br>
            <a:r>
              <a:rPr lang="zh-CN" altLang="en-US" sz="1800" kern="1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(30)			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	</a:t>
            </a:r>
            <a:r>
              <a:rPr lang="zh-CN" altLang="en-US" sz="1800" kern="1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###RS1.next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F161059-3826-4F3A-BF22-32728D4AB921}"/>
              </a:ext>
            </a:extLst>
          </p:cNvPr>
          <p:cNvGrpSpPr/>
          <p:nvPr/>
        </p:nvGrpSpPr>
        <p:grpSpPr>
          <a:xfrm>
            <a:off x="107504" y="116205"/>
            <a:ext cx="3384376" cy="2520707"/>
            <a:chOff x="179512" y="289140"/>
            <a:chExt cx="3257955" cy="251994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74F0F1-0513-4DA2-BFF0-2C6C74AFBF54}"/>
                </a:ext>
              </a:extLst>
            </p:cNvPr>
            <p:cNvPicPr/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917" b="4988"/>
            <a:stretch>
              <a:fillRect/>
            </a:stretch>
          </p:blipFill>
          <p:spPr bwMode="auto">
            <a:xfrm>
              <a:off x="179512" y="289140"/>
              <a:ext cx="3168531" cy="24951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EB7A0C-E42A-4523-86EA-FB3F5D0A5C97}"/>
                </a:ext>
              </a:extLst>
            </p:cNvPr>
            <p:cNvSpPr/>
            <p:nvPr/>
          </p:nvSpPr>
          <p:spPr>
            <a:xfrm>
              <a:off x="179512" y="1221052"/>
              <a:ext cx="3257955" cy="158803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F19E1B-3CEA-4353-8DC0-D4AE34488D7E}"/>
              </a:ext>
            </a:extLst>
          </p:cNvPr>
          <p:cNvSpPr txBox="1"/>
          <p:nvPr/>
        </p:nvSpPr>
        <p:spPr>
          <a:xfrm>
            <a:off x="251520" y="404664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(2) if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&gt;n,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(9)	 </a:t>
            </a: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(6)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i+1		 </a:t>
            </a: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(2)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(6) t1 = 4*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 </a:t>
            </a: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(7) a[t1] = TRUE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(8)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(4)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(9) count = 0		 </a:t>
            </a: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(10) param 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(11) s = call sqrt,1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F6B52F-912B-4624-8B16-33B47F5A9188}"/>
              </a:ext>
            </a:extLst>
          </p:cNvPr>
          <p:cNvSpPr txBox="1"/>
          <p:nvPr/>
        </p:nvSpPr>
        <p:spPr>
          <a:xfrm>
            <a:off x="4572000" y="532656"/>
            <a:ext cx="43924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(12)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2			 </a:t>
            </a: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(13) if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s,goto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(30)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(14)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(17)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(15)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i+1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(16)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(13)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(17) t3 = 4*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(18) t4 = a[t3]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(19) if t4!=TRUE,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(29)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(20)count = count+1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(21) j = 2*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(22)if j&gt;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n,goto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(29)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(23)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(24)j =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j+i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(25)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(26)t5 = j *4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(27)a[t5] = FALSE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(28)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(24)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(29)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(15)	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(30)		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6EDA3B6-D987-4525-A4F7-21AD0082347D}"/>
              </a:ext>
            </a:extLst>
          </p:cNvPr>
          <p:cNvGrpSpPr/>
          <p:nvPr/>
        </p:nvGrpSpPr>
        <p:grpSpPr>
          <a:xfrm>
            <a:off x="179512" y="4279115"/>
            <a:ext cx="4392488" cy="2046229"/>
            <a:chOff x="107504" y="4114629"/>
            <a:chExt cx="4392488" cy="204622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27D6E02-6658-40DE-942B-033CB4F23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4114629"/>
              <a:ext cx="4392488" cy="2046229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E9957BF-0AF9-4AC1-B1D3-403BC5AC9719}"/>
                </a:ext>
              </a:extLst>
            </p:cNvPr>
            <p:cNvSpPr/>
            <p:nvPr/>
          </p:nvSpPr>
          <p:spPr>
            <a:xfrm>
              <a:off x="229371" y="4653136"/>
              <a:ext cx="3744415" cy="72067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39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F19E1B-3CEA-4353-8DC0-D4AE34488D7E}"/>
              </a:ext>
            </a:extLst>
          </p:cNvPr>
          <p:cNvSpPr txBox="1"/>
          <p:nvPr/>
        </p:nvSpPr>
        <p:spPr>
          <a:xfrm>
            <a:off x="251520" y="404664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(2) if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&gt;n,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(9)	 </a:t>
            </a:r>
          </a:p>
          <a:p>
            <a:pPr algn="just"/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en-US" altLang="zh-CN" sz="1800" kern="10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(6)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i+1		 </a:t>
            </a: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(2)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(6) t1 = 4*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 </a:t>
            </a: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(7) a[t1] = TRUE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(8)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(4)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(9) count = 0		 </a:t>
            </a: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(10) param 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(11) s = call sqrt,1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F6B52F-912B-4624-8B16-33B47F5A9188}"/>
              </a:ext>
            </a:extLst>
          </p:cNvPr>
          <p:cNvSpPr txBox="1"/>
          <p:nvPr/>
        </p:nvSpPr>
        <p:spPr>
          <a:xfrm>
            <a:off x="4572000" y="532656"/>
            <a:ext cx="43924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(12)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2			 </a:t>
            </a: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(13) if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s,goto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(30)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(14)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(17)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(15) </a:t>
            </a:r>
            <a:r>
              <a:rPr lang="en-US" altLang="zh-CN" sz="1800" kern="10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i+1</a:t>
            </a:r>
            <a:endParaRPr lang="zh-CN" altLang="zh-CN" sz="18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(16)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(13)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(17) t3 = 4*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(18) t4 = a[t3]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(19) if t4!=TRUE, 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(29)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(20)count = count+1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(21) j = 2*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(22)if j&gt;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n,goto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(29)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(23)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(24)j = 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j+i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(25)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(26)t5 = j *4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(27)a[t5] = FALSE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(28)</a:t>
            </a:r>
            <a:r>
              <a:rPr lang="en-US" altLang="zh-CN" sz="1800" kern="100" dirty="0" err="1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(24)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(29)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(15)	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(30)		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6FED05C-80B6-4B4F-8E50-FE537859426F}"/>
              </a:ext>
            </a:extLst>
          </p:cNvPr>
          <p:cNvGrpSpPr/>
          <p:nvPr/>
        </p:nvGrpSpPr>
        <p:grpSpPr>
          <a:xfrm>
            <a:off x="179512" y="4279115"/>
            <a:ext cx="4392488" cy="2046229"/>
            <a:chOff x="121257" y="4122066"/>
            <a:chExt cx="4392488" cy="20462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7A35FB7-F443-4258-A6AA-E198B751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57" y="4122066"/>
              <a:ext cx="4392488" cy="204622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94AB83-B239-4D1E-B309-26DDD46286B4}"/>
                </a:ext>
              </a:extLst>
            </p:cNvPr>
            <p:cNvSpPr/>
            <p:nvPr/>
          </p:nvSpPr>
          <p:spPr>
            <a:xfrm>
              <a:off x="179512" y="5298382"/>
              <a:ext cx="4176464" cy="36004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25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825FD24-2EE6-4E2F-9176-938CDBD6C50A}"/>
              </a:ext>
            </a:extLst>
          </p:cNvPr>
          <p:cNvGrpSpPr/>
          <p:nvPr/>
        </p:nvGrpSpPr>
        <p:grpSpPr>
          <a:xfrm>
            <a:off x="0" y="699959"/>
            <a:ext cx="9144000" cy="5458082"/>
            <a:chOff x="0" y="699959"/>
            <a:chExt cx="9144000" cy="5458082"/>
          </a:xfrm>
        </p:grpSpPr>
        <p:pic>
          <p:nvPicPr>
            <p:cNvPr id="4" name="图片 3" descr="图示, 日程表&#10;&#10;描述已自动生成">
              <a:extLst>
                <a:ext uri="{FF2B5EF4-FFF2-40B4-BE49-F238E27FC236}">
                  <a16:creationId xmlns:a16="http://schemas.microsoft.com/office/drawing/2014/main" id="{0FD658DF-03A6-4769-B7A6-A8A34E4AD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99959"/>
              <a:ext cx="9144000" cy="5458082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998D71A-166C-42B2-B814-3617DE38B969}"/>
                </a:ext>
              </a:extLst>
            </p:cNvPr>
            <p:cNvSpPr txBox="1"/>
            <p:nvPr/>
          </p:nvSpPr>
          <p:spPr>
            <a:xfrm>
              <a:off x="7892823" y="5175137"/>
              <a:ext cx="71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B16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F4FB5B2-347A-418F-B9AD-D29107AB846C}"/>
                </a:ext>
              </a:extLst>
            </p:cNvPr>
            <p:cNvSpPr txBox="1"/>
            <p:nvPr/>
          </p:nvSpPr>
          <p:spPr>
            <a:xfrm>
              <a:off x="971600" y="14461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3DBC855-97AB-43B8-85CA-FE902AC64914}"/>
                </a:ext>
              </a:extLst>
            </p:cNvPr>
            <p:cNvSpPr txBox="1"/>
            <p:nvPr/>
          </p:nvSpPr>
          <p:spPr>
            <a:xfrm>
              <a:off x="467544" y="183081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B18216-0804-493A-8164-27780EE1C9E3}"/>
                </a:ext>
              </a:extLst>
            </p:cNvPr>
            <p:cNvSpPr txBox="1"/>
            <p:nvPr/>
          </p:nvSpPr>
          <p:spPr>
            <a:xfrm>
              <a:off x="1196008" y="113312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C8067E-0A09-48DA-8931-FAB399A39E9A}"/>
                </a:ext>
              </a:extLst>
            </p:cNvPr>
            <p:cNvSpPr txBox="1"/>
            <p:nvPr/>
          </p:nvSpPr>
          <p:spPr>
            <a:xfrm>
              <a:off x="6732240" y="4581128"/>
              <a:ext cx="79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B14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0306FB-3FC0-4E5E-BBD8-3882F5A1D7E9}"/>
                </a:ext>
              </a:extLst>
            </p:cNvPr>
            <p:cNvSpPr txBox="1"/>
            <p:nvPr/>
          </p:nvSpPr>
          <p:spPr>
            <a:xfrm>
              <a:off x="8028384" y="361366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5851688-9094-48F1-9059-A58593F5B4AE}"/>
                </a:ext>
              </a:extLst>
            </p:cNvPr>
            <p:cNvSpPr txBox="1"/>
            <p:nvPr/>
          </p:nvSpPr>
          <p:spPr>
            <a:xfrm>
              <a:off x="5780256" y="3659072"/>
              <a:ext cx="735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B10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7CF3F3F-C704-4F38-AB2E-E01B1C6F84FB}"/>
                </a:ext>
              </a:extLst>
            </p:cNvPr>
            <p:cNvSpPr txBox="1"/>
            <p:nvPr/>
          </p:nvSpPr>
          <p:spPr>
            <a:xfrm>
              <a:off x="5796136" y="324433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D43B71-EE54-45C5-8D5A-CC7F96959B61}"/>
                </a:ext>
              </a:extLst>
            </p:cNvPr>
            <p:cNvSpPr txBox="1"/>
            <p:nvPr/>
          </p:nvSpPr>
          <p:spPr>
            <a:xfrm>
              <a:off x="7817934" y="2853082"/>
              <a:ext cx="759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B12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0A2A15-5E5E-4401-B2E6-C8BADCB77328}"/>
                </a:ext>
              </a:extLst>
            </p:cNvPr>
            <p:cNvSpPr txBox="1"/>
            <p:nvPr/>
          </p:nvSpPr>
          <p:spPr>
            <a:xfrm>
              <a:off x="5636464" y="2386885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A11ACB9-9E3A-4F52-A9A9-B5DF5664B7B4}"/>
                </a:ext>
              </a:extLst>
            </p:cNvPr>
            <p:cNvSpPr txBox="1"/>
            <p:nvPr/>
          </p:nvSpPr>
          <p:spPr>
            <a:xfrm>
              <a:off x="5060400" y="173678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FAF199D-6D07-4D41-BB87-2391A1588CAB}"/>
                </a:ext>
              </a:extLst>
            </p:cNvPr>
            <p:cNvSpPr txBox="1"/>
            <p:nvPr/>
          </p:nvSpPr>
          <p:spPr>
            <a:xfrm>
              <a:off x="7529902" y="1654860"/>
              <a:ext cx="759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AEE0100-C091-421D-8868-A8D9CD2C0C74}"/>
                </a:ext>
              </a:extLst>
            </p:cNvPr>
            <p:cNvSpPr txBox="1"/>
            <p:nvPr/>
          </p:nvSpPr>
          <p:spPr>
            <a:xfrm>
              <a:off x="5580112" y="98072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ECC929F-FFE8-40DE-8CD2-BD7C6435E450}"/>
                </a:ext>
              </a:extLst>
            </p:cNvPr>
            <p:cNvSpPr txBox="1"/>
            <p:nvPr/>
          </p:nvSpPr>
          <p:spPr>
            <a:xfrm>
              <a:off x="4851129" y="5550552"/>
              <a:ext cx="71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B15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2C2EAA-8F92-46F2-900B-29FA40D8BAF5}"/>
                </a:ext>
              </a:extLst>
            </p:cNvPr>
            <p:cNvSpPr txBox="1"/>
            <p:nvPr/>
          </p:nvSpPr>
          <p:spPr>
            <a:xfrm>
              <a:off x="2242168" y="247451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8F187B5-188D-472E-8C10-00FD71857D91}"/>
                </a:ext>
              </a:extLst>
            </p:cNvPr>
            <p:cNvSpPr txBox="1"/>
            <p:nvPr/>
          </p:nvSpPr>
          <p:spPr>
            <a:xfrm>
              <a:off x="907976" y="384917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FF60671-5D68-44CF-A2D7-DFA30D1C940E}"/>
                </a:ext>
              </a:extLst>
            </p:cNvPr>
            <p:cNvSpPr txBox="1"/>
            <p:nvPr/>
          </p:nvSpPr>
          <p:spPr>
            <a:xfrm>
              <a:off x="3203848" y="481188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99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123D0BB1-5D06-4A3B-A8E8-2B4883175F2E}"/>
              </a:ext>
            </a:extLst>
          </p:cNvPr>
          <p:cNvGrpSpPr/>
          <p:nvPr/>
        </p:nvGrpSpPr>
        <p:grpSpPr>
          <a:xfrm>
            <a:off x="6730" y="116632"/>
            <a:ext cx="6581494" cy="5879504"/>
            <a:chOff x="132656" y="285800"/>
            <a:chExt cx="5159424" cy="551946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B5D5795-8433-4AAA-AF7D-008D200A388C}"/>
                </a:ext>
              </a:extLst>
            </p:cNvPr>
            <p:cNvSpPr/>
            <p:nvPr/>
          </p:nvSpPr>
          <p:spPr>
            <a:xfrm>
              <a:off x="971600" y="285800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9519C26-7286-4C8F-980B-7EBC2250F432}"/>
                </a:ext>
              </a:extLst>
            </p:cNvPr>
            <p:cNvSpPr/>
            <p:nvPr/>
          </p:nvSpPr>
          <p:spPr>
            <a:xfrm>
              <a:off x="912967" y="1014264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637327B-1DF2-4981-8E4C-58E929004205}"/>
                </a:ext>
              </a:extLst>
            </p:cNvPr>
            <p:cNvSpPr/>
            <p:nvPr/>
          </p:nvSpPr>
          <p:spPr>
            <a:xfrm>
              <a:off x="2123728" y="3332016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B9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E781EEF-42AD-40B6-AE70-880B29367B83}"/>
                </a:ext>
              </a:extLst>
            </p:cNvPr>
            <p:cNvSpPr/>
            <p:nvPr/>
          </p:nvSpPr>
          <p:spPr>
            <a:xfrm>
              <a:off x="4557728" y="4221088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16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7A060DD-6906-4EB3-A70F-8020BD2D5ECD}"/>
                </a:ext>
              </a:extLst>
            </p:cNvPr>
            <p:cNvSpPr/>
            <p:nvPr/>
          </p:nvSpPr>
          <p:spPr>
            <a:xfrm>
              <a:off x="4572000" y="5229200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87A48A8-24D9-480E-BB4D-058DC6378FD3}"/>
                </a:ext>
              </a:extLst>
            </p:cNvPr>
            <p:cNvSpPr/>
            <p:nvPr/>
          </p:nvSpPr>
          <p:spPr>
            <a:xfrm>
              <a:off x="3363353" y="2482172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20AA26-56F6-428A-BC80-41652855693F}"/>
                </a:ext>
              </a:extLst>
            </p:cNvPr>
            <p:cNvSpPr/>
            <p:nvPr/>
          </p:nvSpPr>
          <p:spPr>
            <a:xfrm>
              <a:off x="2195201" y="1876615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3A3E661-CECA-43AC-B1A9-C9A34AE40785}"/>
                </a:ext>
              </a:extLst>
            </p:cNvPr>
            <p:cNvSpPr/>
            <p:nvPr/>
          </p:nvSpPr>
          <p:spPr>
            <a:xfrm>
              <a:off x="132656" y="1879611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CE477FB-E8C4-4F1E-8537-A1279759F376}"/>
                </a:ext>
              </a:extLst>
            </p:cNvPr>
            <p:cNvSpPr/>
            <p:nvPr/>
          </p:nvSpPr>
          <p:spPr>
            <a:xfrm>
              <a:off x="2195736" y="1049809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B6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4B623BF-8B26-47AD-8B5F-D09FCB1710D2}"/>
                </a:ext>
              </a:extLst>
            </p:cNvPr>
            <p:cNvSpPr/>
            <p:nvPr/>
          </p:nvSpPr>
          <p:spPr>
            <a:xfrm>
              <a:off x="2123728" y="2661889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8D6EFE2-16A0-42BC-8D25-E1227102A2EF}"/>
                </a:ext>
              </a:extLst>
            </p:cNvPr>
            <p:cNvSpPr/>
            <p:nvPr/>
          </p:nvSpPr>
          <p:spPr>
            <a:xfrm>
              <a:off x="924466" y="1879611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FE4D296-22BB-421D-B182-F21CBB86EF43}"/>
                </a:ext>
              </a:extLst>
            </p:cNvPr>
            <p:cNvSpPr/>
            <p:nvPr/>
          </p:nvSpPr>
          <p:spPr>
            <a:xfrm>
              <a:off x="884103" y="2661889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9085BC3-584B-4BFF-ADE4-D6129A1BF69F}"/>
                </a:ext>
              </a:extLst>
            </p:cNvPr>
            <p:cNvSpPr/>
            <p:nvPr/>
          </p:nvSpPr>
          <p:spPr>
            <a:xfrm>
              <a:off x="3275856" y="4117290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5F7A7BA-A071-47DB-9CC9-A1F5FDC15C19}"/>
                </a:ext>
              </a:extLst>
            </p:cNvPr>
            <p:cNvSpPr/>
            <p:nvPr/>
          </p:nvSpPr>
          <p:spPr>
            <a:xfrm>
              <a:off x="2086807" y="4117290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56F7938-679C-4D49-B117-05426A267948}"/>
                </a:ext>
              </a:extLst>
            </p:cNvPr>
            <p:cNvSpPr/>
            <p:nvPr/>
          </p:nvSpPr>
          <p:spPr>
            <a:xfrm>
              <a:off x="3274140" y="5085184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90CE9CD-74D8-4CC9-B85A-DFE8C4F3E09E}"/>
                </a:ext>
              </a:extLst>
            </p:cNvPr>
            <p:cNvSpPr/>
            <p:nvPr/>
          </p:nvSpPr>
          <p:spPr>
            <a:xfrm>
              <a:off x="3297317" y="3299731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C4007DD-EB42-4417-92AE-62681341339B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1273007" y="861864"/>
              <a:ext cx="58633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923A65B-AC84-49CF-8F55-EA8EFEF66A7B}"/>
                </a:ext>
              </a:extLst>
            </p:cNvPr>
            <p:cNvCxnSpPr>
              <a:stCxn id="22" idx="4"/>
              <a:endCxn id="31" idx="0"/>
            </p:cNvCxnSpPr>
            <p:nvPr/>
          </p:nvCxnSpPr>
          <p:spPr>
            <a:xfrm>
              <a:off x="1273007" y="1590328"/>
              <a:ext cx="11499" cy="2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3BB684C-89DB-41D9-804D-398786B32C59}"/>
                </a:ext>
              </a:extLst>
            </p:cNvPr>
            <p:cNvCxnSpPr>
              <a:cxnSpLocks/>
              <a:stCxn id="31" idx="4"/>
              <a:endCxn id="32" idx="0"/>
            </p:cNvCxnSpPr>
            <p:nvPr/>
          </p:nvCxnSpPr>
          <p:spPr>
            <a:xfrm flipH="1">
              <a:off x="1244143" y="2455675"/>
              <a:ext cx="40363" cy="206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CB87635-CA7A-4D9B-87CB-D8CB9C2B61F2}"/>
                </a:ext>
              </a:extLst>
            </p:cNvPr>
            <p:cNvCxnSpPr>
              <a:stCxn id="32" idx="2"/>
              <a:endCxn id="28" idx="4"/>
            </p:cNvCxnSpPr>
            <p:nvPr/>
          </p:nvCxnSpPr>
          <p:spPr>
            <a:xfrm flipH="1" flipV="1">
              <a:off x="492696" y="2455675"/>
              <a:ext cx="391407" cy="494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7C0C130-BC10-4781-8F86-377D6D2435A0}"/>
                </a:ext>
              </a:extLst>
            </p:cNvPr>
            <p:cNvCxnSpPr>
              <a:stCxn id="28" idx="0"/>
              <a:endCxn id="22" idx="2"/>
            </p:cNvCxnSpPr>
            <p:nvPr/>
          </p:nvCxnSpPr>
          <p:spPr>
            <a:xfrm flipV="1">
              <a:off x="492696" y="1302296"/>
              <a:ext cx="420271" cy="57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B6B2C4B-D1F6-4476-B205-69A5B45783D0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1633047" y="1302296"/>
              <a:ext cx="562689" cy="3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1CF5FAD-FA00-4138-95BD-6083483ED490}"/>
                </a:ext>
              </a:extLst>
            </p:cNvPr>
            <p:cNvCxnSpPr>
              <a:stCxn id="29" idx="4"/>
              <a:endCxn id="27" idx="0"/>
            </p:cNvCxnSpPr>
            <p:nvPr/>
          </p:nvCxnSpPr>
          <p:spPr>
            <a:xfrm flipH="1">
              <a:off x="2555241" y="1625873"/>
              <a:ext cx="535" cy="250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6CDCEDF-EBD3-40B6-BD20-7B7425F0BF47}"/>
                </a:ext>
              </a:extLst>
            </p:cNvPr>
            <p:cNvCxnSpPr>
              <a:stCxn id="27" idx="4"/>
              <a:endCxn id="30" idx="0"/>
            </p:cNvCxnSpPr>
            <p:nvPr/>
          </p:nvCxnSpPr>
          <p:spPr>
            <a:xfrm flipH="1">
              <a:off x="2483768" y="2452679"/>
              <a:ext cx="71473" cy="209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6EC6D3C-535C-4CC0-BCDE-EF97369AA514}"/>
                </a:ext>
              </a:extLst>
            </p:cNvPr>
            <p:cNvCxnSpPr>
              <a:stCxn id="30" idx="4"/>
              <a:endCxn id="23" idx="0"/>
            </p:cNvCxnSpPr>
            <p:nvPr/>
          </p:nvCxnSpPr>
          <p:spPr>
            <a:xfrm>
              <a:off x="2483768" y="3237953"/>
              <a:ext cx="0" cy="9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5B8A524-AE7C-4A01-B132-9E6B592F0F5A}"/>
                </a:ext>
              </a:extLst>
            </p:cNvPr>
            <p:cNvCxnSpPr>
              <a:stCxn id="23" idx="4"/>
              <a:endCxn id="34" idx="0"/>
            </p:cNvCxnSpPr>
            <p:nvPr/>
          </p:nvCxnSpPr>
          <p:spPr>
            <a:xfrm flipH="1">
              <a:off x="2446847" y="3908080"/>
              <a:ext cx="36921" cy="209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E0DD654-8622-4517-9F03-E8974E79ADF2}"/>
                </a:ext>
              </a:extLst>
            </p:cNvPr>
            <p:cNvCxnSpPr>
              <a:stCxn id="23" idx="6"/>
              <a:endCxn id="36" idx="2"/>
            </p:cNvCxnSpPr>
            <p:nvPr/>
          </p:nvCxnSpPr>
          <p:spPr>
            <a:xfrm flipV="1">
              <a:off x="2843808" y="3587763"/>
              <a:ext cx="453509" cy="32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52B1277-7746-401B-A995-A990F77B7EA0}"/>
                </a:ext>
              </a:extLst>
            </p:cNvPr>
            <p:cNvCxnSpPr>
              <a:stCxn id="34" idx="6"/>
              <a:endCxn id="33" idx="2"/>
            </p:cNvCxnSpPr>
            <p:nvPr/>
          </p:nvCxnSpPr>
          <p:spPr>
            <a:xfrm>
              <a:off x="2806887" y="4405322"/>
              <a:ext cx="468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6CBAEB8-643F-475B-BE9A-3529480C2E42}"/>
                </a:ext>
              </a:extLst>
            </p:cNvPr>
            <p:cNvCxnSpPr>
              <a:stCxn id="33" idx="0"/>
              <a:endCxn id="36" idx="4"/>
            </p:cNvCxnSpPr>
            <p:nvPr/>
          </p:nvCxnSpPr>
          <p:spPr>
            <a:xfrm flipV="1">
              <a:off x="3635896" y="3875795"/>
              <a:ext cx="21461" cy="24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DCAFEF3C-287B-405F-B7C8-90A4E7080A90}"/>
                </a:ext>
              </a:extLst>
            </p:cNvPr>
            <p:cNvCxnSpPr>
              <a:stCxn id="33" idx="4"/>
              <a:endCxn id="35" idx="0"/>
            </p:cNvCxnSpPr>
            <p:nvPr/>
          </p:nvCxnSpPr>
          <p:spPr>
            <a:xfrm flipH="1">
              <a:off x="3634180" y="4693354"/>
              <a:ext cx="1716" cy="391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591A76C-9590-4728-A775-A53E7A5AAB8A}"/>
                </a:ext>
              </a:extLst>
            </p:cNvPr>
            <p:cNvCxnSpPr>
              <a:stCxn id="35" idx="6"/>
              <a:endCxn id="25" idx="2"/>
            </p:cNvCxnSpPr>
            <p:nvPr/>
          </p:nvCxnSpPr>
          <p:spPr>
            <a:xfrm>
              <a:off x="3994220" y="5373216"/>
              <a:ext cx="577780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C0244521-E752-4F0B-803D-AC7CB060B4D5}"/>
                </a:ext>
              </a:extLst>
            </p:cNvPr>
            <p:cNvCxnSpPr>
              <a:stCxn id="25" idx="0"/>
              <a:endCxn id="24" idx="4"/>
            </p:cNvCxnSpPr>
            <p:nvPr/>
          </p:nvCxnSpPr>
          <p:spPr>
            <a:xfrm flipH="1" flipV="1">
              <a:off x="4917768" y="4797152"/>
              <a:ext cx="14272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CED217DC-8B0D-4583-BC00-9635CC8D1577}"/>
                </a:ext>
              </a:extLst>
            </p:cNvPr>
            <p:cNvCxnSpPr>
              <a:stCxn id="24" idx="1"/>
              <a:endCxn id="33" idx="6"/>
            </p:cNvCxnSpPr>
            <p:nvPr/>
          </p:nvCxnSpPr>
          <p:spPr>
            <a:xfrm flipH="1">
              <a:off x="3995936" y="4305451"/>
              <a:ext cx="667245" cy="99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18496E5-0447-44B7-A0A3-AF3293B9EE41}"/>
                </a:ext>
              </a:extLst>
            </p:cNvPr>
            <p:cNvCxnSpPr>
              <a:stCxn id="36" idx="0"/>
              <a:endCxn id="26" idx="4"/>
            </p:cNvCxnSpPr>
            <p:nvPr/>
          </p:nvCxnSpPr>
          <p:spPr>
            <a:xfrm flipV="1">
              <a:off x="3657357" y="3058236"/>
              <a:ext cx="66036" cy="24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3A3D475-8604-4DD1-8B1B-3D8BE747593E}"/>
                </a:ext>
              </a:extLst>
            </p:cNvPr>
            <p:cNvCxnSpPr>
              <a:stCxn id="26" idx="0"/>
              <a:endCxn id="27" idx="6"/>
            </p:cNvCxnSpPr>
            <p:nvPr/>
          </p:nvCxnSpPr>
          <p:spPr>
            <a:xfrm flipH="1" flipV="1">
              <a:off x="2915281" y="2164647"/>
              <a:ext cx="808112" cy="317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89C784D0-7599-42CF-9B67-6032A3CF3036}"/>
              </a:ext>
            </a:extLst>
          </p:cNvPr>
          <p:cNvSpPr/>
          <p:nvPr/>
        </p:nvSpPr>
        <p:spPr>
          <a:xfrm>
            <a:off x="2411760" y="138393"/>
            <a:ext cx="1224136" cy="34677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Entry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453C3B0-DF80-4481-BA8F-EFBE1C8FB3F5}"/>
              </a:ext>
            </a:extLst>
          </p:cNvPr>
          <p:cNvCxnSpPr>
            <a:stCxn id="77" idx="1"/>
            <a:endCxn id="21" idx="6"/>
          </p:cNvCxnSpPr>
          <p:nvPr/>
        </p:nvCxnSpPr>
        <p:spPr>
          <a:xfrm flipH="1">
            <a:off x="1995462" y="311780"/>
            <a:ext cx="416298" cy="1116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C1C652E-B892-41A1-83A6-1E235892202E}"/>
              </a:ext>
            </a:extLst>
          </p:cNvPr>
          <p:cNvSpPr txBox="1"/>
          <p:nvPr/>
        </p:nvSpPr>
        <p:spPr>
          <a:xfrm>
            <a:off x="6128947" y="211278"/>
            <a:ext cx="315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寻找流图中的循环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计算支配节点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找回边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找组成循环的节点</a:t>
            </a:r>
          </a:p>
        </p:txBody>
      </p:sp>
    </p:spTree>
    <p:extLst>
      <p:ext uri="{BB962C8B-B14F-4D97-AF65-F5344CB8AC3E}">
        <p14:creationId xmlns:p14="http://schemas.microsoft.com/office/powerpoint/2010/main" val="113494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FA9A344-05B1-4EB7-91CA-0CF36EE6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4293096"/>
            <a:ext cx="4405312" cy="2495550"/>
          </a:xfrm>
          <a:prstGeom prst="rect">
            <a:avLst/>
          </a:prstGeom>
        </p:spPr>
      </p:pic>
      <p:graphicFrame>
        <p:nvGraphicFramePr>
          <p:cNvPr id="12" name="Group 337">
            <a:extLst>
              <a:ext uri="{FF2B5EF4-FFF2-40B4-BE49-F238E27FC236}">
                <a16:creationId xmlns:a16="http://schemas.microsoft.com/office/drawing/2014/main" id="{39A30029-0722-4016-A175-111194146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982565"/>
              </p:ext>
            </p:extLst>
          </p:nvPr>
        </p:nvGraphicFramePr>
        <p:xfrm>
          <a:off x="3671887" y="69354"/>
          <a:ext cx="5472113" cy="3752856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OUT </a:t>
                      </a:r>
                      <a:r>
                        <a:rPr kumimoji="0" lang="en-US" altLang="zh-CN" sz="16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0" lang="en-US" altLang="zh-CN" sz="16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</a:t>
                      </a: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{E,1,2,3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{E,1,2,3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{E,1,2,3,4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{E,1,2,3,4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{E,1,2,3,4,5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Group 337">
            <a:extLst>
              <a:ext uri="{FF2B5EF4-FFF2-40B4-BE49-F238E27FC236}">
                <a16:creationId xmlns:a16="http://schemas.microsoft.com/office/drawing/2014/main" id="{75ECF1D0-7F34-490D-83DD-562D4DD0E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043265"/>
              </p:ext>
            </p:extLst>
          </p:nvPr>
        </p:nvGraphicFramePr>
        <p:xfrm>
          <a:off x="3671886" y="3820812"/>
          <a:ext cx="5472113" cy="2606766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</a:t>
                      </a: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{E,1,2,6,7,8,9,12</a:t>
                      </a: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{E,1,2,6,7,8,9,12,13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{E,1,2,6,7,8,9,10,11,12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{E,1,2,6,7,8,9,10,11,14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{E,1,2,6,7,8,9,10,11,14,15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04561" marR="104561" marT="34252" marB="3425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{E,1,2,6,7,8,9,10,11,14,15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{E,1,2,6,7,8,9,10,11,14,15,16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04561" marR="104561" marT="34252" marB="34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4F6C3881-FB64-47B1-947E-778FCD701D2D}"/>
              </a:ext>
            </a:extLst>
          </p:cNvPr>
          <p:cNvGrpSpPr/>
          <p:nvPr/>
        </p:nvGrpSpPr>
        <p:grpSpPr>
          <a:xfrm>
            <a:off x="6730" y="116632"/>
            <a:ext cx="2621054" cy="3456384"/>
            <a:chOff x="132656" y="285800"/>
            <a:chExt cx="5159424" cy="55194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765268C-09D5-4550-A3DC-DBED436DA673}"/>
                </a:ext>
              </a:extLst>
            </p:cNvPr>
            <p:cNvSpPr/>
            <p:nvPr/>
          </p:nvSpPr>
          <p:spPr>
            <a:xfrm>
              <a:off x="971600" y="285800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8E06299-9FDF-4AB5-B499-FEF3BD7FD34A}"/>
                </a:ext>
              </a:extLst>
            </p:cNvPr>
            <p:cNvSpPr/>
            <p:nvPr/>
          </p:nvSpPr>
          <p:spPr>
            <a:xfrm>
              <a:off x="912967" y="1014264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F5ED7D7-4839-4DA3-B24A-98B9866F6A19}"/>
                </a:ext>
              </a:extLst>
            </p:cNvPr>
            <p:cNvSpPr/>
            <p:nvPr/>
          </p:nvSpPr>
          <p:spPr>
            <a:xfrm>
              <a:off x="2123728" y="3332016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9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CAED0E5-EAD1-4F65-A10C-F01401D19E75}"/>
                </a:ext>
              </a:extLst>
            </p:cNvPr>
            <p:cNvSpPr/>
            <p:nvPr/>
          </p:nvSpPr>
          <p:spPr>
            <a:xfrm>
              <a:off x="4557728" y="4221088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593B6F9-7927-48F1-9108-130803C22344}"/>
                </a:ext>
              </a:extLst>
            </p:cNvPr>
            <p:cNvSpPr/>
            <p:nvPr/>
          </p:nvSpPr>
          <p:spPr>
            <a:xfrm>
              <a:off x="4572000" y="5229200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DDE72-CEDA-4769-A7D7-B4A3C966467B}"/>
                </a:ext>
              </a:extLst>
            </p:cNvPr>
            <p:cNvSpPr/>
            <p:nvPr/>
          </p:nvSpPr>
          <p:spPr>
            <a:xfrm>
              <a:off x="3363353" y="2482172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13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D0B32DD-A406-41D2-A9A7-4F1510D27531}"/>
                </a:ext>
              </a:extLst>
            </p:cNvPr>
            <p:cNvSpPr/>
            <p:nvPr/>
          </p:nvSpPr>
          <p:spPr>
            <a:xfrm>
              <a:off x="2195201" y="1876615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693DF5B-9F90-44B2-A0B5-FA373DA61CCA}"/>
                </a:ext>
              </a:extLst>
            </p:cNvPr>
            <p:cNvSpPr/>
            <p:nvPr/>
          </p:nvSpPr>
          <p:spPr>
            <a:xfrm>
              <a:off x="132656" y="1879611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99FEDA1-969C-4392-9430-508736FF5F07}"/>
                </a:ext>
              </a:extLst>
            </p:cNvPr>
            <p:cNvSpPr/>
            <p:nvPr/>
          </p:nvSpPr>
          <p:spPr>
            <a:xfrm>
              <a:off x="2195736" y="1049809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6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74B3D48-56E8-4E47-9B0E-09A56B7081D2}"/>
                </a:ext>
              </a:extLst>
            </p:cNvPr>
            <p:cNvSpPr/>
            <p:nvPr/>
          </p:nvSpPr>
          <p:spPr>
            <a:xfrm>
              <a:off x="2123728" y="2661889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ED18AAF-0A3A-4DA6-9CB3-7E73F86B6965}"/>
                </a:ext>
              </a:extLst>
            </p:cNvPr>
            <p:cNvSpPr/>
            <p:nvPr/>
          </p:nvSpPr>
          <p:spPr>
            <a:xfrm>
              <a:off x="924466" y="1879611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0629511-092F-491F-9A40-50121D857EE7}"/>
                </a:ext>
              </a:extLst>
            </p:cNvPr>
            <p:cNvSpPr/>
            <p:nvPr/>
          </p:nvSpPr>
          <p:spPr>
            <a:xfrm>
              <a:off x="884103" y="2661889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7E12A9F-1986-4C90-8F8E-31D34FE03CAF}"/>
                </a:ext>
              </a:extLst>
            </p:cNvPr>
            <p:cNvSpPr/>
            <p:nvPr/>
          </p:nvSpPr>
          <p:spPr>
            <a:xfrm>
              <a:off x="3297316" y="4129349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11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D9A267-74E6-4085-939F-4CCFB56020D5}"/>
                </a:ext>
              </a:extLst>
            </p:cNvPr>
            <p:cNvSpPr/>
            <p:nvPr/>
          </p:nvSpPr>
          <p:spPr>
            <a:xfrm>
              <a:off x="1914390" y="4129349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654B217-0FA9-4A15-A8A1-66922182BAA0}"/>
                </a:ext>
              </a:extLst>
            </p:cNvPr>
            <p:cNvSpPr/>
            <p:nvPr/>
          </p:nvSpPr>
          <p:spPr>
            <a:xfrm>
              <a:off x="3274140" y="5085184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14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291FE18-3ED4-420D-9833-7BFF9821CAE9}"/>
                </a:ext>
              </a:extLst>
            </p:cNvPr>
            <p:cNvSpPr/>
            <p:nvPr/>
          </p:nvSpPr>
          <p:spPr>
            <a:xfrm>
              <a:off x="3297317" y="3299731"/>
              <a:ext cx="72008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12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85D56BD-9B79-4FC0-BAA1-DBB012CC5B7D}"/>
                </a:ext>
              </a:extLst>
            </p:cNvPr>
            <p:cNvCxnSpPr>
              <a:stCxn id="15" idx="4"/>
              <a:endCxn id="16" idx="0"/>
            </p:cNvCxnSpPr>
            <p:nvPr/>
          </p:nvCxnSpPr>
          <p:spPr>
            <a:xfrm flipH="1">
              <a:off x="1273007" y="861864"/>
              <a:ext cx="58633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068104F-7B51-45F0-86F8-C14B66F22F34}"/>
                </a:ext>
              </a:extLst>
            </p:cNvPr>
            <p:cNvCxnSpPr>
              <a:stCxn id="16" idx="4"/>
              <a:endCxn id="25" idx="0"/>
            </p:cNvCxnSpPr>
            <p:nvPr/>
          </p:nvCxnSpPr>
          <p:spPr>
            <a:xfrm>
              <a:off x="1273007" y="1590328"/>
              <a:ext cx="11499" cy="2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287E0C9-CEEE-4828-AC56-A8CBDF4E747F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 flipH="1">
              <a:off x="1244143" y="2455675"/>
              <a:ext cx="40363" cy="206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CBDE27B-267A-4134-9167-2BC2A479D2D2}"/>
                </a:ext>
              </a:extLst>
            </p:cNvPr>
            <p:cNvCxnSpPr>
              <a:stCxn id="26" idx="2"/>
              <a:endCxn id="22" idx="4"/>
            </p:cNvCxnSpPr>
            <p:nvPr/>
          </p:nvCxnSpPr>
          <p:spPr>
            <a:xfrm flipH="1" flipV="1">
              <a:off x="492696" y="2455675"/>
              <a:ext cx="391407" cy="494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3DDD2B9-0988-4562-8200-8B96F2FFD72F}"/>
                </a:ext>
              </a:extLst>
            </p:cNvPr>
            <p:cNvCxnSpPr>
              <a:stCxn id="22" idx="0"/>
              <a:endCxn id="16" idx="2"/>
            </p:cNvCxnSpPr>
            <p:nvPr/>
          </p:nvCxnSpPr>
          <p:spPr>
            <a:xfrm flipV="1">
              <a:off x="492696" y="1302296"/>
              <a:ext cx="420271" cy="57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46B83DA-F419-41A3-AF1E-285B7A194B6D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>
              <a:off x="1633047" y="1302296"/>
              <a:ext cx="562689" cy="35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88C336F-39DC-4A07-A06E-1D797716F1FA}"/>
                </a:ext>
              </a:extLst>
            </p:cNvPr>
            <p:cNvCxnSpPr>
              <a:stCxn id="23" idx="4"/>
              <a:endCxn id="21" idx="0"/>
            </p:cNvCxnSpPr>
            <p:nvPr/>
          </p:nvCxnSpPr>
          <p:spPr>
            <a:xfrm flipH="1">
              <a:off x="2555241" y="1625873"/>
              <a:ext cx="535" cy="250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B1E444E-3BD1-4428-9BBF-A6304C2A08B8}"/>
                </a:ext>
              </a:extLst>
            </p:cNvPr>
            <p:cNvCxnSpPr>
              <a:stCxn id="21" idx="4"/>
              <a:endCxn id="24" idx="0"/>
            </p:cNvCxnSpPr>
            <p:nvPr/>
          </p:nvCxnSpPr>
          <p:spPr>
            <a:xfrm flipH="1">
              <a:off x="2483768" y="2452679"/>
              <a:ext cx="71473" cy="209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929CD83-CE1D-4D00-9B88-86EF60B1600A}"/>
                </a:ext>
              </a:extLst>
            </p:cNvPr>
            <p:cNvCxnSpPr>
              <a:stCxn id="24" idx="4"/>
              <a:endCxn id="17" idx="0"/>
            </p:cNvCxnSpPr>
            <p:nvPr/>
          </p:nvCxnSpPr>
          <p:spPr>
            <a:xfrm>
              <a:off x="2483768" y="3237953"/>
              <a:ext cx="0" cy="9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08CD8F3-20E7-490B-B43E-3C2AAB3ACB61}"/>
                </a:ext>
              </a:extLst>
            </p:cNvPr>
            <p:cNvCxnSpPr>
              <a:stCxn id="17" idx="4"/>
              <a:endCxn id="28" idx="0"/>
            </p:cNvCxnSpPr>
            <p:nvPr/>
          </p:nvCxnSpPr>
          <p:spPr>
            <a:xfrm flipH="1">
              <a:off x="2274430" y="3908079"/>
              <a:ext cx="209337" cy="221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6AEC227-6421-4FEE-8E76-FB377A9D3B28}"/>
                </a:ext>
              </a:extLst>
            </p:cNvPr>
            <p:cNvCxnSpPr>
              <a:stCxn id="17" idx="6"/>
              <a:endCxn id="30" idx="2"/>
            </p:cNvCxnSpPr>
            <p:nvPr/>
          </p:nvCxnSpPr>
          <p:spPr>
            <a:xfrm flipV="1">
              <a:off x="2843808" y="3587763"/>
              <a:ext cx="453509" cy="32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9A0DDD4-D367-4A0B-806D-CA6CF39C13C3}"/>
                </a:ext>
              </a:extLst>
            </p:cNvPr>
            <p:cNvCxnSpPr>
              <a:stCxn id="28" idx="6"/>
              <a:endCxn id="27" idx="2"/>
            </p:cNvCxnSpPr>
            <p:nvPr/>
          </p:nvCxnSpPr>
          <p:spPr>
            <a:xfrm>
              <a:off x="2634470" y="4417382"/>
              <a:ext cx="662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3D53019-CED1-48C0-BC58-5BD885BF9288}"/>
                </a:ext>
              </a:extLst>
            </p:cNvPr>
            <p:cNvCxnSpPr>
              <a:stCxn id="27" idx="0"/>
              <a:endCxn id="30" idx="4"/>
            </p:cNvCxnSpPr>
            <p:nvPr/>
          </p:nvCxnSpPr>
          <p:spPr>
            <a:xfrm flipV="1">
              <a:off x="3657356" y="3875795"/>
              <a:ext cx="2" cy="253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245D6CF-2809-4020-9DF5-19A5126E4FA8}"/>
                </a:ext>
              </a:extLst>
            </p:cNvPr>
            <p:cNvCxnSpPr>
              <a:stCxn id="27" idx="4"/>
              <a:endCxn id="29" idx="0"/>
            </p:cNvCxnSpPr>
            <p:nvPr/>
          </p:nvCxnSpPr>
          <p:spPr>
            <a:xfrm flipH="1">
              <a:off x="3634179" y="4705413"/>
              <a:ext cx="23177" cy="379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98E112C-5865-422F-8B7D-60B81D3C82E9}"/>
                </a:ext>
              </a:extLst>
            </p:cNvPr>
            <p:cNvCxnSpPr>
              <a:stCxn id="29" idx="6"/>
              <a:endCxn id="19" idx="2"/>
            </p:cNvCxnSpPr>
            <p:nvPr/>
          </p:nvCxnSpPr>
          <p:spPr>
            <a:xfrm>
              <a:off x="3994220" y="5373216"/>
              <a:ext cx="577780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57EA00E-AC3D-4445-B079-30CBC84A2F39}"/>
                </a:ext>
              </a:extLst>
            </p:cNvPr>
            <p:cNvCxnSpPr>
              <a:stCxn id="19" idx="0"/>
              <a:endCxn id="18" idx="4"/>
            </p:cNvCxnSpPr>
            <p:nvPr/>
          </p:nvCxnSpPr>
          <p:spPr>
            <a:xfrm flipH="1" flipV="1">
              <a:off x="4917768" y="4797152"/>
              <a:ext cx="14272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3D266C7-FFA9-4BA3-9E06-0AF79F44379F}"/>
                </a:ext>
              </a:extLst>
            </p:cNvPr>
            <p:cNvCxnSpPr>
              <a:stCxn id="18" idx="1"/>
              <a:endCxn id="27" idx="6"/>
            </p:cNvCxnSpPr>
            <p:nvPr/>
          </p:nvCxnSpPr>
          <p:spPr>
            <a:xfrm flipH="1">
              <a:off x="4017396" y="4305451"/>
              <a:ext cx="645787" cy="11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5AA22F9-48A5-470C-9F99-425EC5B90AE8}"/>
                </a:ext>
              </a:extLst>
            </p:cNvPr>
            <p:cNvCxnSpPr>
              <a:stCxn id="30" idx="0"/>
              <a:endCxn id="20" idx="4"/>
            </p:cNvCxnSpPr>
            <p:nvPr/>
          </p:nvCxnSpPr>
          <p:spPr>
            <a:xfrm flipV="1">
              <a:off x="3657357" y="3058236"/>
              <a:ext cx="66036" cy="24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082D243-5F14-4055-A5FA-69CE077D24C2}"/>
                </a:ext>
              </a:extLst>
            </p:cNvPr>
            <p:cNvCxnSpPr>
              <a:stCxn id="20" idx="0"/>
              <a:endCxn id="21" idx="6"/>
            </p:cNvCxnSpPr>
            <p:nvPr/>
          </p:nvCxnSpPr>
          <p:spPr>
            <a:xfrm flipH="1" flipV="1">
              <a:off x="2915281" y="2164647"/>
              <a:ext cx="808112" cy="317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329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16.592125984252,&quot;width&quot;:9626.43464566929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16.592125984252,&quot;width&quot;:9626.43464566929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16.592125984252,&quot;width&quot;:9626.434645669291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2336</Words>
  <Application>Microsoft Office PowerPoint</Application>
  <PresentationFormat>全屏显示(4:3)</PresentationFormat>
  <Paragraphs>582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楷体</vt:lpstr>
      <vt:lpstr>Arial</vt:lpstr>
      <vt:lpstr>Calibri</vt:lpstr>
      <vt:lpstr>Consolas</vt:lpstr>
      <vt:lpstr>Times New Roman</vt:lpstr>
      <vt:lpstr>Wingdings</vt:lpstr>
      <vt:lpstr>楷体_GB2312</vt:lpstr>
      <vt:lpstr>默认设计模板</vt:lpstr>
      <vt:lpstr>习题16.2</vt:lpstr>
      <vt:lpstr>PowerPoint 演示文稿</vt:lpstr>
      <vt:lpstr>PowerPoint 演示文稿</vt:lpstr>
      <vt:lpstr>(12)i = 2    ###RE1.begin (13) if i&gt;s,goto (30)  ###RE2.begin (14) goto (17) (15) i = i+1   ###RE3.begin (16) goto (13)   (17) t3 = 4*i ###RS1.begin ME1.begin  (18) t4 = a[t3]  (19) if t4!=TRUE, goto (29)   (20)count = count+1 ###ME2.begin  (21) j = 2*i  ###BE1.begin  (22)if j&gt;n,goto (29)      ###BE2.begin  (23)goto (26)  (24)j = j+i  ###BE3.begin  (25)goto (22)   (26)t5 = j *4 ###BS1.begin   (27)a[t5] = FALSE  (28)goto (24) (29)goto (15)   ###BS1.next (30)    ###RS1.next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习题16.2</dc:title>
  <dc:creator>dell</dc:creator>
  <cp:lastModifiedBy>吴 仁龙</cp:lastModifiedBy>
  <cp:revision>22</cp:revision>
  <dcterms:created xsi:type="dcterms:W3CDTF">2021-05-06T02:02:28Z</dcterms:created>
  <dcterms:modified xsi:type="dcterms:W3CDTF">2021-05-12T17:23:53Z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DB0DFA51748A4C5C9F3B92EDA662F315</vt:lpwstr>
  </property>
</Properties>
</file>