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$3$D0353F0%FH)NB}}Y1N0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8285" y="0"/>
            <a:ext cx="915543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3910" y="599440"/>
            <a:ext cx="4099560" cy="5532120"/>
          </a:xfrm>
          <a:prstGeom prst="rect">
            <a:avLst/>
          </a:prstGeom>
        </p:spPr>
      </p:pic>
      <p:pic>
        <p:nvPicPr>
          <p:cNvPr id="5" name="图片 4" descr="Q94KZP%6WGL{RJ[1SQU_US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397510"/>
            <a:ext cx="6591300" cy="5734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UNIT_PLACING_PICTURE_USER_VIEWPORT" val="{&quot;height&quot;:8712,&quot;width&quot;:6456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红尘困住我年少</cp:lastModifiedBy>
  <cp:revision>174</cp:revision>
  <dcterms:created xsi:type="dcterms:W3CDTF">2019-06-19T02:08:00Z</dcterms:created>
  <dcterms:modified xsi:type="dcterms:W3CDTF">2021-05-12T08:49:37Z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DC940709573A4470B5B798EEA47B6A15</vt:lpwstr>
  </property>
</Properties>
</file>