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3580" y="271780"/>
            <a:ext cx="243078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习题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17.1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703580" y="1579880"/>
            <a:ext cx="3503930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对下图中的流图，计算下列值：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(1) 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每个基本块的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gen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kill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集合。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(2) 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每个基本块的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IN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OUT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集合。</a:t>
            </a:r>
            <a:endParaRPr lang="zh-CN" altLang="en-US" sz="2400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630" y="0"/>
            <a:ext cx="5563870" cy="67303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90" y="290830"/>
            <a:ext cx="3108325" cy="482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42595" y="1402715"/>
          <a:ext cx="8532495" cy="371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35"/>
                <a:gridCol w="3326130"/>
                <a:gridCol w="3808730"/>
              </a:tblGrid>
              <a:tr h="5302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kill</a:t>
                      </a:r>
                      <a:endParaRPr lang="en-US" altLang="zh-CN"/>
                    </a:p>
                  </a:txBody>
                  <a:tcPr/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{d8,d10,d11}</a:t>
                      </a:r>
                      <a:endParaRPr lang="en-US" altLang="zh-CN"/>
                    </a:p>
                  </a:txBody>
                  <a:tcPr/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{d3,d4}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{d5,d6}</a:t>
                      </a:r>
                      <a:endParaRPr lang="en-US" altLang="zh-CN"/>
                    </a:p>
                  </a:txBody>
                  <a:tcPr/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{d4,d6}</a:t>
                      </a:r>
                      <a:endParaRPr lang="en-US" altLang="zh-CN"/>
                    </a:p>
                  </a:txBody>
                  <a:tcPr/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{d6,d7}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{d4,d5,d9}</a:t>
                      </a:r>
                      <a:endParaRPr lang="en-US" altLang="zh-CN"/>
                    </a:p>
                  </a:txBody>
                  <a:tcPr/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{d8,d9}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{d2,d7,d11}</a:t>
                      </a:r>
                      <a:endParaRPr lang="en-US" altLang="zh-CN"/>
                    </a:p>
                  </a:txBody>
                  <a:tcPr/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{d10,d11}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{d1,d2,d8}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4500" y="342265"/>
            <a:ext cx="5165725" cy="236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l-GR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for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除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之外的每个基本块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l-GR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while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某个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值发生了改变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for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除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之外的每个基本块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{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         IN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 ∪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的一个前驱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b="1" i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b="1" i="1" baseline="-30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∪(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b="1" i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kill</a:t>
            </a:r>
            <a:r>
              <a:rPr lang="en-US" altLang="zh-CN" b="1" i="1" baseline="-30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}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494020" y="342265"/>
          <a:ext cx="6584950" cy="268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65"/>
                <a:gridCol w="2566670"/>
                <a:gridCol w="293941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kill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{d8,d10,d11}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{d3,d4}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{d5,d6}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{d4,d6}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{d6,d7}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{d4,d5,d9}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{d8,d9}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{d2,d7,d11}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{d10,d11}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{d1,d2,d8}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35330" y="4101465"/>
          <a:ext cx="646874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85"/>
                <a:gridCol w="1796415"/>
                <a:gridCol w="1897380"/>
                <a:gridCol w="18916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OUT[B]0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IN[B]1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OUT[B]1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4500" y="342265"/>
            <a:ext cx="5165725" cy="236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l-GR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for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除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之外的每个基本块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l-GR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while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某个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值发生了改变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for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除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之外的每个基本块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{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         IN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 ∪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的一个前驱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b="1" i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b="1" i="1" baseline="-30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∪(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b="1" i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kill</a:t>
            </a:r>
            <a:r>
              <a:rPr lang="en-US" altLang="zh-CN" b="1" i="1" baseline="-30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}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494020" y="342265"/>
          <a:ext cx="6584950" cy="268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65"/>
                <a:gridCol w="2566670"/>
                <a:gridCol w="293941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kill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{d8,d10,d11}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{d3,d4}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{d5,d6}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{d4,d6}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{d6,d7}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{d4,d5,d9}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{d8,d9}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{d2,d7,d11}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{d10,d11}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{d1,d2,d8}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35330" y="4101465"/>
          <a:ext cx="646874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285"/>
                <a:gridCol w="1796415"/>
                <a:gridCol w="1897380"/>
                <a:gridCol w="18916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OUT[B]0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IN[B]1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OUT[B]1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110 0000 0000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111 1000 0000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111 0100 0000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111 0011 0000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001 0100 0111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4500" y="342265"/>
            <a:ext cx="5165725" cy="236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l-GR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for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除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之外的每个基本块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l-GR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while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某个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值发生了改变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for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除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之外的每个基本块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{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         IN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 ∪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的一个前驱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b="1" i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b="1" i="1" baseline="-30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∪(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b="1" i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kill</a:t>
            </a:r>
            <a:r>
              <a:rPr lang="en-US" altLang="zh-CN" b="1" i="1" baseline="-30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}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494020" y="342265"/>
          <a:ext cx="6584950" cy="268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65"/>
                <a:gridCol w="2566670"/>
                <a:gridCol w="293941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kill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{d8,d10,d11}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{d3,d4}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{d5,d6}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{d4,d6}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{d6,d7}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{d4,d5,d9}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{d8,d9}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{d2,d7,d11}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{d10,d11}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{d1,d2,d8}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84530" y="4131945"/>
          <a:ext cx="1098994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/>
                <a:gridCol w="1925320"/>
                <a:gridCol w="2033905"/>
                <a:gridCol w="2028190"/>
                <a:gridCol w="2026920"/>
                <a:gridCol w="202819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OUT[B]0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IN[B]1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OUT[B]1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IN[B]2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OUT[B]2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110 0000 0000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111 1000 1100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111 1011 1100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111 0101 1100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111 0011 0000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111 0011 1000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001 0100 0111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001 0100 0111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4500" y="342265"/>
            <a:ext cx="5165725" cy="236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l-GR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for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除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之外的每个基本块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l-GR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while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某个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值发生了改变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for (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除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ENTRY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之外的每个基本块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{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         IN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 ∪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的一个前驱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OUT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b="1" i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b="1" i="1" baseline="-30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∪(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b="1" i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kill</a:t>
            </a:r>
            <a:r>
              <a:rPr lang="en-US" altLang="zh-CN" b="1" i="1" baseline="-30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}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494020" y="342265"/>
          <a:ext cx="6584950" cy="268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65"/>
                <a:gridCol w="2566670"/>
                <a:gridCol w="293941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kill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{d8,d10,d11}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{d3,d4}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{d5,d6}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{d5}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{d4,d6}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{d6,d7}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{d4,d5,d9}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{d8,d9}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{d2,d7,d11}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{d10,d11}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{d1,d2,d8}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84530" y="4131945"/>
          <a:ext cx="1077341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510"/>
                <a:gridCol w="2401570"/>
                <a:gridCol w="2404745"/>
                <a:gridCol w="2402840"/>
                <a:gridCol w="240474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IN[B]2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OUT[B]2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IN[B]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OUT[B]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000 0000 0000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110 0000 0000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111 1000 1100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111 1011 1100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111 1011 1100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111 0101 1100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111 0011 1000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111 0011 1000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111 0101 1100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001 0100 0111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101 0100 1100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001 0100 0111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TABLE_BEAUTIFY" val="smartTable{236055ad-437b-4d47-8f29-3974518a3ee1}"/>
  <p:tag name="TABLE_ENDDRAG_ORIGIN_RECT" val="671*261"/>
  <p:tag name="TABLE_ENDDRAG_RECT" val="34*110*671*292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5f4e6e25-96bd-423e-a9c5-6ed7f2053fce}"/>
  <p:tag name="TABLE_ENDDRAG_ORIGIN_RECT" val="671*292"/>
  <p:tag name="TABLE_ENDDRAG_RECT" val="188*191*518*211"/>
</p:tagLst>
</file>

<file path=ppt/tags/tag67.xml><?xml version="1.0" encoding="utf-8"?>
<p:tagLst xmlns:p="http://schemas.openxmlformats.org/presentationml/2006/main">
  <p:tag name="KSO_WM_UNIT_TABLE_BEAUTIFY" val="smartTable{8c17ebc9-3564-434f-9ead-784ea262c656}"/>
  <p:tag name="TABLE_ENDDRAG_ORIGIN_RECT" val="410*201"/>
  <p:tag name="TABLE_ENDDRAG_RECT" val="57*322*509*20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TABLE_BEAUTIFY" val="smartTable{5f4e6e25-96bd-423e-a9c5-6ed7f2053fce}"/>
  <p:tag name="TABLE_ENDDRAG_ORIGIN_RECT" val="671*292"/>
  <p:tag name="TABLE_ENDDRAG_RECT" val="188*191*518*21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8c17ebc9-3564-434f-9ead-784ea262c656}"/>
  <p:tag name="TABLE_ENDDRAG_ORIGIN_RECT" val="410*201"/>
  <p:tag name="TABLE_ENDDRAG_RECT" val="57*322*509*20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TABLE_BEAUTIFY" val="smartTable{5f4e6e25-96bd-423e-a9c5-6ed7f2053fce}"/>
  <p:tag name="TABLE_ENDDRAG_ORIGIN_RECT" val="671*292"/>
  <p:tag name="TABLE_ENDDRAG_RECT" val="188*191*518*211"/>
</p:tagLst>
</file>

<file path=ppt/tags/tag73.xml><?xml version="1.0" encoding="utf-8"?>
<p:tagLst xmlns:p="http://schemas.openxmlformats.org/presentationml/2006/main">
  <p:tag name="KSO_WM_UNIT_TABLE_BEAUTIFY" val="smartTable{8c17ebc9-3564-434f-9ead-784ea262c656}"/>
  <p:tag name="TABLE_ENDDRAG_ORIGIN_RECT" val="509*460"/>
  <p:tag name="TABLE_ENDDRAG_RECT" val="52*248*865*20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TABLE_BEAUTIFY" val="smartTable{5f4e6e25-96bd-423e-a9c5-6ed7f2053fce}"/>
  <p:tag name="TABLE_ENDDRAG_ORIGIN_RECT" val="671*292"/>
  <p:tag name="TABLE_ENDDRAG_RECT" val="188*191*518*211"/>
</p:tagLst>
</file>

<file path=ppt/tags/tag76.xml><?xml version="1.0" encoding="utf-8"?>
<p:tagLst xmlns:p="http://schemas.openxmlformats.org/presentationml/2006/main">
  <p:tag name="KSO_WM_UNIT_TABLE_BEAUTIFY" val="smartTable{8c17ebc9-3564-434f-9ead-784ea262c656}"/>
  <p:tag name="TABLE_ENDDRAG_ORIGIN_RECT" val="848*204"/>
  <p:tag name="TABLE_ENDDRAG_RECT" val="53*325*848*202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演示</Application>
  <PresentationFormat>宽屏</PresentationFormat>
  <Paragraphs>472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楷体</vt:lpstr>
      <vt:lpstr>楷体_GB2312</vt:lpstr>
      <vt:lpstr>新宋体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Acciente</cp:lastModifiedBy>
  <cp:revision>173</cp:revision>
  <dcterms:created xsi:type="dcterms:W3CDTF">2019-06-19T02:08:00Z</dcterms:created>
  <dcterms:modified xsi:type="dcterms:W3CDTF">2021-05-10T01:36:55Z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A051DF2008554EC99E16280720D0A13A</vt:lpwstr>
  </property>
</Properties>
</file>