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203" y="1239737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程序中的变量，若在第一次引用前没有置初值的话，则称它为</a:t>
            </a:r>
            <a:r>
              <a:rPr lang="zh-CN" altLang="en-US" sz="28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未初始化变量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。请运用数据流分析技术，给出计算程序的未初始化变量集合的方法。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80" y="392500"/>
            <a:ext cx="10969200" cy="7056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看某一变量是否初始化其实就是看该变量的引用语句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en-US" altLang="zh-CN"/>
              <a:t>IN[s]</a:t>
            </a:r>
            <a:r>
              <a:rPr lang="zh-CN" altLang="en-US"/>
              <a:t>中是否有该变量的定</a:t>
            </a:r>
            <a:r>
              <a:rPr lang="zh-CN" altLang="en-US"/>
              <a:t>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那么只要计算出该引用语句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en-US" altLang="zh-CN"/>
              <a:t>IN[s]</a:t>
            </a:r>
            <a:r>
              <a:rPr lang="zh-CN" altLang="en-US"/>
              <a:t>即可。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首先利用计算到达定值的迭代算法来获得每个基本块</a:t>
            </a:r>
            <a:r>
              <a:rPr lang="en-US" altLang="zh-CN" sz="2400"/>
              <a:t>B</a:t>
            </a:r>
            <a:r>
              <a:rPr lang="zh-CN" altLang="en-US" sz="2400"/>
              <a:t>的</a:t>
            </a:r>
            <a:r>
              <a:rPr lang="en-US" altLang="zh-CN" sz="2400"/>
              <a:t>IN[B]</a:t>
            </a:r>
            <a:r>
              <a:rPr lang="zh-CN" altLang="en-US" sz="2400"/>
              <a:t>和</a:t>
            </a:r>
            <a:r>
              <a:rPr lang="en-US" altLang="zh-CN" sz="2400"/>
              <a:t>OUT[B]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7090" y="1891665"/>
            <a:ext cx="7653655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之后再在每个块中逐句</a:t>
            </a:r>
            <a:r>
              <a:rPr lang="en-US" altLang="zh-CN" sz="2400"/>
              <a:t>s</a:t>
            </a:r>
            <a:r>
              <a:rPr lang="zh-CN" altLang="en-US" sz="2400"/>
              <a:t>计算</a:t>
            </a:r>
            <a:r>
              <a:rPr lang="en-US" altLang="zh-CN" sz="2400"/>
              <a:t>IN[s]</a:t>
            </a:r>
            <a:r>
              <a:rPr lang="zh-CN" altLang="en-US" sz="2400"/>
              <a:t>和</a:t>
            </a:r>
            <a:r>
              <a:rPr lang="en-US" altLang="zh-CN" sz="2400"/>
              <a:t>OUT[s]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2921635"/>
            <a:ext cx="7894320" cy="1897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得到</a:t>
            </a:r>
            <a:r>
              <a:rPr lang="en-US" altLang="zh-CN"/>
              <a:t>IN[s]</a:t>
            </a:r>
            <a:r>
              <a:rPr lang="zh-CN" altLang="en-US"/>
              <a:t>后，看是否有变量的定值</a:t>
            </a:r>
            <a:r>
              <a:rPr lang="zh-CN" altLang="en-US"/>
              <a:t>语句：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if</a:t>
            </a:r>
            <a:r>
              <a:rPr lang="zh-CN" altLang="en-US"/>
              <a:t>（存在该变量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/>
              <a:t>定值语句）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//</a:t>
            </a:r>
            <a:r>
              <a:rPr lang="zh-CN" altLang="en-US"/>
              <a:t>遍历右部所有变量看是否有未初始化变量，有的话</a:t>
            </a:r>
            <a:r>
              <a:rPr lang="en-US" altLang="zh-CN"/>
              <a:t>x</a:t>
            </a:r>
            <a:r>
              <a:rPr lang="zh-CN" altLang="en-US"/>
              <a:t>就是未初始化变量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for</a:t>
            </a:r>
            <a:r>
              <a:rPr lang="zh-CN" altLang="en-US"/>
              <a:t>（右部所有变量</a:t>
            </a:r>
            <a:r>
              <a:rPr lang="en-US" altLang="zh-CN"/>
              <a:t>y</a:t>
            </a:r>
            <a:r>
              <a:rPr lang="en-US" altLang="zh-CN" baseline="-25000"/>
              <a:t>0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···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n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if</a:t>
            </a:r>
            <a:r>
              <a:rPr lang="zh-CN" altLang="en-US"/>
              <a:t>（该变量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为未初始化</a:t>
            </a:r>
            <a:r>
              <a:rPr lang="zh-CN" altLang="en-US"/>
              <a:t>变量）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x</a:t>
            </a:r>
            <a:r>
              <a:rPr lang="zh-CN" altLang="en-US"/>
              <a:t>为</a:t>
            </a:r>
            <a:r>
              <a:rPr lang="zh-CN" altLang="en-US"/>
              <a:t>未初始化变量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//</a:t>
            </a:r>
            <a:r>
              <a:rPr lang="zh-CN" altLang="en-US"/>
              <a:t>遍历结束如果没找到未初始化变量，那么</a:t>
            </a:r>
            <a:r>
              <a:rPr lang="en-US" altLang="zh-CN"/>
              <a:t>x</a:t>
            </a:r>
            <a:r>
              <a:rPr lang="zh-CN" altLang="en-US"/>
              <a:t>就已经初始化。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else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//</a:t>
            </a:r>
            <a:r>
              <a:rPr lang="zh-CN" altLang="en-US"/>
              <a:t>没有</a:t>
            </a:r>
            <a:r>
              <a:rPr lang="en-US" altLang="zh-CN"/>
              <a:t>x</a:t>
            </a:r>
            <a:r>
              <a:rPr lang="zh-CN" altLang="en-US"/>
              <a:t>的定值语句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x</a:t>
            </a:r>
            <a:r>
              <a:rPr lang="zh-CN" altLang="en-US"/>
              <a:t>为未初始化变量</a:t>
            </a:r>
            <a:r>
              <a:rPr lang="en-US" altLang="zh-CN"/>
              <a:t>	    	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9012,&quot;width&quot;:1612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Tahoma</vt:lpstr>
      <vt:lpstr>Times New Roman</vt:lpstr>
      <vt:lpstr>楷体_GB2312</vt:lpstr>
      <vt:lpstr>新宋体</vt:lpstr>
      <vt:lpstr>楷体_GB2312</vt:lpstr>
      <vt:lpstr>Symbol</vt:lpstr>
      <vt:lpstr>Office 主题​​</vt:lpstr>
      <vt:lpstr>习题18.3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寂寞的黑</cp:lastModifiedBy>
  <cp:revision>173</cp:revision>
  <dcterms:created xsi:type="dcterms:W3CDTF">2019-06-19T02:08:00Z</dcterms:created>
  <dcterms:modified xsi:type="dcterms:W3CDTF">2021-05-13T02:58:01Z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D4E4EEE601D94133AB316E4C124B7F45</vt:lpwstr>
  </property>
</Properties>
</file>