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灯片标题"/>
          <p:cNvSpPr txBox="1"/>
          <p:nvPr>
            <p:ph type="title" idx="4294967295"/>
          </p:nvPr>
        </p:nvSpPr>
        <p:spPr>
          <a:xfrm>
            <a:off x="4419600" y="4260850"/>
            <a:ext cx="15544800" cy="2940050"/>
          </a:xfrm>
          <a:prstGeom prst="rect">
            <a:avLst/>
          </a:prstGeom>
        </p:spPr>
        <p:txBody>
          <a:bodyPr lIns="91439" tIns="91439" rIns="91439" bIns="91439" anchor="ctr"/>
          <a:lstStyle/>
          <a:p>
            <a:pPr algn="ctr" defTabSz="1828800">
              <a:lnSpc>
                <a:spcPct val="100000"/>
              </a:lnSpc>
              <a:defRPr b="0" spc="0" sz="8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幻灯片项目符号文本"/>
          <p:cNvSpPr txBox="1"/>
          <p:nvPr>
            <p:ph type="body" sz="quarter" idx="4294967295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0" algn="ctr" defTabSz="1828800">
              <a:lnSpc>
                <a:spcPct val="100000"/>
              </a:lnSpc>
              <a:spcBef>
                <a:spcPts val="1500"/>
              </a:spcBef>
              <a:buSzTx/>
              <a:buNone/>
              <a:defRPr sz="6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8950" y="0"/>
            <a:ext cx="13477875" cy="1009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900" y="8874125"/>
            <a:ext cx="13249275" cy="284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标题"/>
          <p:cNvSpPr txBox="1"/>
          <p:nvPr>
            <p:ph type="title" idx="4294967295"/>
          </p:nvPr>
        </p:nvSpPr>
        <p:spPr>
          <a:xfrm>
            <a:off x="3962400" y="549274"/>
            <a:ext cx="16459200" cy="2286002"/>
          </a:xfrm>
          <a:prstGeom prst="rect">
            <a:avLst/>
          </a:prstGeom>
        </p:spPr>
        <p:txBody>
          <a:bodyPr lIns="91439" tIns="91439" rIns="91439" bIns="91439" anchor="ctr"/>
          <a:lstStyle/>
          <a:p>
            <a:pPr algn="ctr" defTabSz="1828800">
              <a:lnSpc>
                <a:spcPct val="100000"/>
              </a:lnSpc>
              <a:defRPr b="0" spc="0" sz="8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275" y="144192"/>
            <a:ext cx="10482521" cy="13424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成组"/>
          <p:cNvGrpSpPr/>
          <p:nvPr/>
        </p:nvGrpSpPr>
        <p:grpSpPr>
          <a:xfrm>
            <a:off x="1962382" y="4414249"/>
            <a:ext cx="3722793" cy="2452185"/>
            <a:chOff x="0" y="0"/>
            <a:chExt cx="3722791" cy="2452183"/>
          </a:xfrm>
        </p:grpSpPr>
        <p:sp>
          <p:nvSpPr>
            <p:cNvPr id="159" name="（3）T1=i*4…"/>
            <p:cNvSpPr/>
            <p:nvPr/>
          </p:nvSpPr>
          <p:spPr>
            <a:xfrm>
              <a:off x="592133" y="0"/>
              <a:ext cx="3130659" cy="245218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（3）T1=i*4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（4）a[t1]=true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（5）i=i+1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（6）goto(2)</a:t>
              </a:r>
            </a:p>
          </p:txBody>
        </p:sp>
        <p:sp>
          <p:nvSpPr>
            <p:cNvPr id="160" name="B3"/>
            <p:cNvSpPr txBox="1"/>
            <p:nvPr/>
          </p:nvSpPr>
          <p:spPr>
            <a:xfrm>
              <a:off x="0" y="1137337"/>
              <a:ext cx="49255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B3</a:t>
              </a:r>
            </a:p>
          </p:txBody>
        </p:sp>
      </p:grpSp>
      <p:grpSp>
        <p:nvGrpSpPr>
          <p:cNvPr id="164" name="成组"/>
          <p:cNvGrpSpPr/>
          <p:nvPr/>
        </p:nvGrpSpPr>
        <p:grpSpPr>
          <a:xfrm>
            <a:off x="1524992" y="2552042"/>
            <a:ext cx="4560540" cy="1057964"/>
            <a:chOff x="0" y="0"/>
            <a:chExt cx="4560539" cy="1057963"/>
          </a:xfrm>
        </p:grpSpPr>
        <p:sp>
          <p:nvSpPr>
            <p:cNvPr id="162" name="（2）if  i&gt;n goto (7)"/>
            <p:cNvSpPr/>
            <p:nvPr/>
          </p:nvSpPr>
          <p:spPr>
            <a:xfrm>
              <a:off x="737856" y="0"/>
              <a:ext cx="3822684" cy="1057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（2）if  i&gt;n goto (7)</a:t>
              </a:r>
            </a:p>
          </p:txBody>
        </p:sp>
        <p:sp>
          <p:nvSpPr>
            <p:cNvPr id="163" name="B2"/>
            <p:cNvSpPr txBox="1"/>
            <p:nvPr/>
          </p:nvSpPr>
          <p:spPr>
            <a:xfrm>
              <a:off x="0" y="298298"/>
              <a:ext cx="60143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B2</a:t>
              </a:r>
            </a:p>
          </p:txBody>
        </p:sp>
      </p:grpSp>
      <p:grpSp>
        <p:nvGrpSpPr>
          <p:cNvPr id="167" name="成组"/>
          <p:cNvGrpSpPr/>
          <p:nvPr/>
        </p:nvGrpSpPr>
        <p:grpSpPr>
          <a:xfrm>
            <a:off x="1962382" y="8088565"/>
            <a:ext cx="3734941" cy="1835682"/>
            <a:chOff x="0" y="0"/>
            <a:chExt cx="3734939" cy="1835680"/>
          </a:xfrm>
        </p:grpSpPr>
        <p:sp>
          <p:nvSpPr>
            <p:cNvPr id="165" name="（7）count=0…"/>
            <p:cNvSpPr/>
            <p:nvPr/>
          </p:nvSpPr>
          <p:spPr>
            <a:xfrm>
              <a:off x="604281" y="0"/>
              <a:ext cx="3130659" cy="183568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（7）count=0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（8）s=sqrt (n)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（9）i=2</a:t>
              </a:r>
            </a:p>
          </p:txBody>
        </p:sp>
        <p:sp>
          <p:nvSpPr>
            <p:cNvPr id="166" name="B4"/>
            <p:cNvSpPr txBox="1"/>
            <p:nvPr/>
          </p:nvSpPr>
          <p:spPr>
            <a:xfrm>
              <a:off x="0" y="687157"/>
              <a:ext cx="49255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B4</a:t>
              </a:r>
            </a:p>
          </p:txBody>
        </p:sp>
      </p:grpSp>
      <p:grpSp>
        <p:nvGrpSpPr>
          <p:cNvPr id="170" name="成组"/>
          <p:cNvGrpSpPr/>
          <p:nvPr/>
        </p:nvGrpSpPr>
        <p:grpSpPr>
          <a:xfrm>
            <a:off x="217576" y="10827356"/>
            <a:ext cx="5479747" cy="1154969"/>
            <a:chOff x="0" y="0"/>
            <a:chExt cx="5479746" cy="1154968"/>
          </a:xfrm>
        </p:grpSpPr>
        <p:sp>
          <p:nvSpPr>
            <p:cNvPr id="168" name="（10）if i &gt;s  goto ( 22)"/>
            <p:cNvSpPr/>
            <p:nvPr/>
          </p:nvSpPr>
          <p:spPr>
            <a:xfrm>
              <a:off x="886576" y="0"/>
              <a:ext cx="4593171" cy="115496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（10）if i &gt;s  goto ( 22)</a:t>
              </a:r>
            </a:p>
          </p:txBody>
        </p:sp>
        <p:sp>
          <p:nvSpPr>
            <p:cNvPr id="169" name="B5"/>
            <p:cNvSpPr txBox="1"/>
            <p:nvPr/>
          </p:nvSpPr>
          <p:spPr>
            <a:xfrm>
              <a:off x="0" y="346801"/>
              <a:ext cx="72265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B5</a:t>
              </a:r>
            </a:p>
          </p:txBody>
        </p:sp>
      </p:grpSp>
      <p:grpSp>
        <p:nvGrpSpPr>
          <p:cNvPr id="173" name="成组"/>
          <p:cNvGrpSpPr/>
          <p:nvPr/>
        </p:nvGrpSpPr>
        <p:grpSpPr>
          <a:xfrm>
            <a:off x="7376118" y="3346733"/>
            <a:ext cx="5479748" cy="1602709"/>
            <a:chOff x="0" y="0"/>
            <a:chExt cx="5479746" cy="1602708"/>
          </a:xfrm>
        </p:grpSpPr>
        <p:sp>
          <p:nvSpPr>
            <p:cNvPr id="171" name="（13）count=count +1…"/>
            <p:cNvSpPr/>
            <p:nvPr/>
          </p:nvSpPr>
          <p:spPr>
            <a:xfrm>
              <a:off x="987615" y="0"/>
              <a:ext cx="4492132" cy="1602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（13）count=count +1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（14）j=i*2</a:t>
              </a:r>
            </a:p>
          </p:txBody>
        </p:sp>
        <p:sp>
          <p:nvSpPr>
            <p:cNvPr id="172" name="B7"/>
            <p:cNvSpPr txBox="1"/>
            <p:nvPr/>
          </p:nvSpPr>
          <p:spPr>
            <a:xfrm>
              <a:off x="0" y="768490"/>
              <a:ext cx="63972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B7</a:t>
              </a:r>
            </a:p>
          </p:txBody>
        </p:sp>
      </p:grpSp>
      <p:grpSp>
        <p:nvGrpSpPr>
          <p:cNvPr id="176" name="成组"/>
          <p:cNvGrpSpPr/>
          <p:nvPr/>
        </p:nvGrpSpPr>
        <p:grpSpPr>
          <a:xfrm>
            <a:off x="6631853" y="450430"/>
            <a:ext cx="6110075" cy="2043923"/>
            <a:chOff x="0" y="0"/>
            <a:chExt cx="6110073" cy="2043921"/>
          </a:xfrm>
        </p:grpSpPr>
        <p:sp>
          <p:nvSpPr>
            <p:cNvPr id="174" name="（11）t2=i*4…"/>
            <p:cNvSpPr/>
            <p:nvPr/>
          </p:nvSpPr>
          <p:spPr>
            <a:xfrm>
              <a:off x="1101219" y="0"/>
              <a:ext cx="5008855" cy="204392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（11）t2=i*4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（12）if a[ i ] is false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goto(20)</a:t>
              </a:r>
            </a:p>
          </p:txBody>
        </p:sp>
        <p:sp>
          <p:nvSpPr>
            <p:cNvPr id="175" name="B6"/>
            <p:cNvSpPr txBox="1"/>
            <p:nvPr/>
          </p:nvSpPr>
          <p:spPr>
            <a:xfrm>
              <a:off x="0" y="791278"/>
              <a:ext cx="71330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B6</a:t>
              </a:r>
            </a:p>
          </p:txBody>
        </p:sp>
      </p:grpSp>
      <p:grpSp>
        <p:nvGrpSpPr>
          <p:cNvPr id="179" name="成组"/>
          <p:cNvGrpSpPr/>
          <p:nvPr/>
        </p:nvGrpSpPr>
        <p:grpSpPr>
          <a:xfrm>
            <a:off x="1943866" y="618734"/>
            <a:ext cx="3722792" cy="1057964"/>
            <a:chOff x="0" y="0"/>
            <a:chExt cx="3722791" cy="1057963"/>
          </a:xfrm>
        </p:grpSpPr>
        <p:sp>
          <p:nvSpPr>
            <p:cNvPr id="177" name="（1）i=2"/>
            <p:cNvSpPr/>
            <p:nvPr/>
          </p:nvSpPr>
          <p:spPr>
            <a:xfrm>
              <a:off x="592133" y="0"/>
              <a:ext cx="3130659" cy="1057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（1）i=2</a:t>
              </a:r>
            </a:p>
          </p:txBody>
        </p:sp>
        <p:sp>
          <p:nvSpPr>
            <p:cNvPr id="178" name="B1"/>
            <p:cNvSpPr txBox="1"/>
            <p:nvPr/>
          </p:nvSpPr>
          <p:spPr>
            <a:xfrm>
              <a:off x="0" y="298298"/>
              <a:ext cx="49255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B1</a:t>
              </a:r>
            </a:p>
          </p:txBody>
        </p:sp>
      </p:grpSp>
      <p:grpSp>
        <p:nvGrpSpPr>
          <p:cNvPr id="182" name="成组"/>
          <p:cNvGrpSpPr/>
          <p:nvPr/>
        </p:nvGrpSpPr>
        <p:grpSpPr>
          <a:xfrm>
            <a:off x="13383683" y="3724117"/>
            <a:ext cx="3986403" cy="1602709"/>
            <a:chOff x="0" y="0"/>
            <a:chExt cx="3986401" cy="1602708"/>
          </a:xfrm>
        </p:grpSpPr>
        <p:sp>
          <p:nvSpPr>
            <p:cNvPr id="180" name="（20）i=i+1…"/>
            <p:cNvSpPr/>
            <p:nvPr/>
          </p:nvSpPr>
          <p:spPr>
            <a:xfrm>
              <a:off x="855743" y="0"/>
              <a:ext cx="3130659" cy="1602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（20）i=i+1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goto(10)</a:t>
              </a:r>
            </a:p>
          </p:txBody>
        </p:sp>
        <p:sp>
          <p:nvSpPr>
            <p:cNvPr id="181" name="B10"/>
            <p:cNvSpPr txBox="1"/>
            <p:nvPr/>
          </p:nvSpPr>
          <p:spPr>
            <a:xfrm>
              <a:off x="-1" y="496606"/>
              <a:ext cx="66202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B10</a:t>
              </a:r>
            </a:p>
          </p:txBody>
        </p:sp>
      </p:grpSp>
      <p:grpSp>
        <p:nvGrpSpPr>
          <p:cNvPr id="185" name="成组"/>
          <p:cNvGrpSpPr/>
          <p:nvPr/>
        </p:nvGrpSpPr>
        <p:grpSpPr>
          <a:xfrm>
            <a:off x="6905630" y="8255137"/>
            <a:ext cx="5296802" cy="2452185"/>
            <a:chOff x="0" y="0"/>
            <a:chExt cx="5296801" cy="2452183"/>
          </a:xfrm>
        </p:grpSpPr>
        <p:sp>
          <p:nvSpPr>
            <p:cNvPr id="183" name="（16）t3=j *4…"/>
            <p:cNvSpPr/>
            <p:nvPr/>
          </p:nvSpPr>
          <p:spPr>
            <a:xfrm>
              <a:off x="1105171" y="0"/>
              <a:ext cx="4191631" cy="245218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（16）t3=j *4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（17）a[ t3 ]=FALSE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（18）j=j +i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（19）goto(15)</a:t>
              </a:r>
            </a:p>
          </p:txBody>
        </p:sp>
        <p:sp>
          <p:nvSpPr>
            <p:cNvPr id="184" name="B9"/>
            <p:cNvSpPr txBox="1"/>
            <p:nvPr/>
          </p:nvSpPr>
          <p:spPr>
            <a:xfrm>
              <a:off x="0" y="995409"/>
              <a:ext cx="59692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B9</a:t>
              </a:r>
            </a:p>
          </p:txBody>
        </p:sp>
      </p:grpSp>
      <p:grpSp>
        <p:nvGrpSpPr>
          <p:cNvPr id="188" name="成组"/>
          <p:cNvGrpSpPr/>
          <p:nvPr/>
        </p:nvGrpSpPr>
        <p:grpSpPr>
          <a:xfrm>
            <a:off x="7108327" y="6009417"/>
            <a:ext cx="5157127" cy="1394767"/>
            <a:chOff x="0" y="0"/>
            <a:chExt cx="5157125" cy="1394766"/>
          </a:xfrm>
        </p:grpSpPr>
        <p:sp>
          <p:nvSpPr>
            <p:cNvPr id="186" name="（15）if j &gt;n goto (20)"/>
            <p:cNvSpPr/>
            <p:nvPr/>
          </p:nvSpPr>
          <p:spPr>
            <a:xfrm>
              <a:off x="929469" y="-1"/>
              <a:ext cx="4227657" cy="139476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（15）if j &gt;n goto (20)</a:t>
              </a:r>
            </a:p>
          </p:txBody>
        </p:sp>
        <p:sp>
          <p:nvSpPr>
            <p:cNvPr id="187" name="B8"/>
            <p:cNvSpPr txBox="1"/>
            <p:nvPr/>
          </p:nvSpPr>
          <p:spPr>
            <a:xfrm>
              <a:off x="0" y="466700"/>
              <a:ext cx="60205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B8</a:t>
              </a:r>
            </a:p>
          </p:txBody>
        </p:sp>
      </p:grpSp>
      <p:sp>
        <p:nvSpPr>
          <p:cNvPr id="189" name="线条"/>
          <p:cNvSpPr/>
          <p:nvPr/>
        </p:nvSpPr>
        <p:spPr>
          <a:xfrm>
            <a:off x="4077399" y="1602961"/>
            <a:ext cx="1" cy="909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线条"/>
          <p:cNvSpPr/>
          <p:nvPr/>
        </p:nvSpPr>
        <p:spPr>
          <a:xfrm>
            <a:off x="4077399" y="3489009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线条"/>
          <p:cNvSpPr/>
          <p:nvPr/>
        </p:nvSpPr>
        <p:spPr>
          <a:xfrm>
            <a:off x="4077399" y="9914166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" name="成组"/>
          <p:cNvGrpSpPr/>
          <p:nvPr/>
        </p:nvGrpSpPr>
        <p:grpSpPr>
          <a:xfrm>
            <a:off x="5484638" y="1091921"/>
            <a:ext cx="2652676" cy="10496268"/>
            <a:chOff x="0" y="0"/>
            <a:chExt cx="2652674" cy="10496267"/>
          </a:xfrm>
        </p:grpSpPr>
        <p:sp>
          <p:nvSpPr>
            <p:cNvPr id="192" name="线条"/>
            <p:cNvSpPr/>
            <p:nvPr/>
          </p:nvSpPr>
          <p:spPr>
            <a:xfrm>
              <a:off x="0" y="10495471"/>
              <a:ext cx="111483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3" name="线条"/>
            <p:cNvSpPr/>
            <p:nvPr/>
          </p:nvSpPr>
          <p:spPr>
            <a:xfrm>
              <a:off x="1139152" y="55794"/>
              <a:ext cx="151352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4" name="线条"/>
            <p:cNvSpPr/>
            <p:nvPr/>
          </p:nvSpPr>
          <p:spPr>
            <a:xfrm flipV="1">
              <a:off x="1117928" y="0"/>
              <a:ext cx="1" cy="10496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96" name="线条"/>
          <p:cNvSpPr/>
          <p:nvPr/>
        </p:nvSpPr>
        <p:spPr>
          <a:xfrm>
            <a:off x="9873002" y="2329241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线条"/>
          <p:cNvSpPr/>
          <p:nvPr/>
        </p:nvSpPr>
        <p:spPr>
          <a:xfrm>
            <a:off x="9873001" y="4845763"/>
            <a:ext cx="1" cy="10579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线条"/>
          <p:cNvSpPr/>
          <p:nvPr/>
        </p:nvSpPr>
        <p:spPr>
          <a:xfrm>
            <a:off x="9873002" y="7087498"/>
            <a:ext cx="1" cy="909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" name="成组"/>
          <p:cNvGrpSpPr/>
          <p:nvPr/>
        </p:nvGrpSpPr>
        <p:grpSpPr>
          <a:xfrm>
            <a:off x="1743580" y="3348622"/>
            <a:ext cx="1352638" cy="2612927"/>
            <a:chOff x="0" y="0"/>
            <a:chExt cx="1352636" cy="2612926"/>
          </a:xfrm>
        </p:grpSpPr>
        <p:sp>
          <p:nvSpPr>
            <p:cNvPr id="220" name="连接线"/>
            <p:cNvSpPr/>
            <p:nvPr/>
          </p:nvSpPr>
          <p:spPr>
            <a:xfrm>
              <a:off x="-1" y="44409"/>
              <a:ext cx="1352638" cy="25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96" h="21600" fill="norm" stroke="1" extrusionOk="0">
                  <a:moveTo>
                    <a:pt x="2439" y="0"/>
                  </a:moveTo>
                  <a:cubicBezTo>
                    <a:pt x="-3604" y="9259"/>
                    <a:pt x="1582" y="16459"/>
                    <a:pt x="17996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0" name="线条"/>
            <p:cNvSpPr/>
            <p:nvPr/>
          </p:nvSpPr>
          <p:spPr>
            <a:xfrm>
              <a:off x="207126" y="-1"/>
              <a:ext cx="1" cy="2680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线条"/>
            <p:cNvSpPr/>
            <p:nvPr/>
          </p:nvSpPr>
          <p:spPr>
            <a:xfrm>
              <a:off x="19150" y="8388"/>
              <a:ext cx="1836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03" name="矩形"/>
          <p:cNvSpPr/>
          <p:nvPr/>
        </p:nvSpPr>
        <p:spPr>
          <a:xfrm>
            <a:off x="14224189" y="6223000"/>
            <a:ext cx="3205027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06" name="成组"/>
          <p:cNvGrpSpPr/>
          <p:nvPr/>
        </p:nvGrpSpPr>
        <p:grpSpPr>
          <a:xfrm>
            <a:off x="5688317" y="7509874"/>
            <a:ext cx="10491119" cy="4392297"/>
            <a:chOff x="0" y="0"/>
            <a:chExt cx="10491117" cy="4392295"/>
          </a:xfrm>
        </p:grpSpPr>
        <p:sp>
          <p:nvSpPr>
            <p:cNvPr id="204" name="线条"/>
            <p:cNvSpPr/>
            <p:nvPr/>
          </p:nvSpPr>
          <p:spPr>
            <a:xfrm flipV="1">
              <a:off x="10491117" y="0"/>
              <a:ext cx="1" cy="43627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线条"/>
            <p:cNvSpPr/>
            <p:nvPr/>
          </p:nvSpPr>
          <p:spPr>
            <a:xfrm>
              <a:off x="0" y="4392295"/>
              <a:ext cx="104683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4077399" y="4392176"/>
            <a:ext cx="14611141" cy="8929087"/>
            <a:chOff x="0" y="0"/>
            <a:chExt cx="14611140" cy="8929086"/>
          </a:xfrm>
        </p:grpSpPr>
        <p:sp>
          <p:nvSpPr>
            <p:cNvPr id="207" name="线条"/>
            <p:cNvSpPr/>
            <p:nvPr/>
          </p:nvSpPr>
          <p:spPr>
            <a:xfrm flipV="1">
              <a:off x="-1" y="7659086"/>
              <a:ext cx="2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线条"/>
            <p:cNvSpPr/>
            <p:nvPr/>
          </p:nvSpPr>
          <p:spPr>
            <a:xfrm>
              <a:off x="0" y="8929086"/>
              <a:ext cx="1461114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" name="线条"/>
            <p:cNvSpPr/>
            <p:nvPr/>
          </p:nvSpPr>
          <p:spPr>
            <a:xfrm flipV="1">
              <a:off x="14602098" y="9444"/>
              <a:ext cx="1" cy="89133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0" name="线条"/>
            <p:cNvSpPr/>
            <p:nvPr/>
          </p:nvSpPr>
          <p:spPr>
            <a:xfrm>
              <a:off x="13249101" y="0"/>
              <a:ext cx="13526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12" name="线条"/>
          <p:cNvSpPr/>
          <p:nvPr/>
        </p:nvSpPr>
        <p:spPr>
          <a:xfrm>
            <a:off x="11561489" y="1778226"/>
            <a:ext cx="3717247" cy="18226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线条"/>
          <p:cNvSpPr/>
          <p:nvPr/>
        </p:nvSpPr>
        <p:spPr>
          <a:xfrm flipV="1">
            <a:off x="11716605" y="4891662"/>
            <a:ext cx="2394414" cy="18259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" name="成组"/>
          <p:cNvGrpSpPr/>
          <p:nvPr/>
        </p:nvGrpSpPr>
        <p:grpSpPr>
          <a:xfrm>
            <a:off x="5608777" y="3021500"/>
            <a:ext cx="834152" cy="6204702"/>
            <a:chOff x="0" y="0"/>
            <a:chExt cx="834151" cy="6204701"/>
          </a:xfrm>
        </p:grpSpPr>
        <p:sp>
          <p:nvSpPr>
            <p:cNvPr id="214" name="线条"/>
            <p:cNvSpPr/>
            <p:nvPr/>
          </p:nvSpPr>
          <p:spPr>
            <a:xfrm>
              <a:off x="0" y="0"/>
              <a:ext cx="834152" cy="6193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600" fill="norm" stroke="1" extrusionOk="0">
                  <a:moveTo>
                    <a:pt x="0" y="0"/>
                  </a:moveTo>
                  <a:cubicBezTo>
                    <a:pt x="11905" y="3085"/>
                    <a:pt x="18802" y="6390"/>
                    <a:pt x="20137" y="10032"/>
                  </a:cubicBezTo>
                  <a:cubicBezTo>
                    <a:pt x="21600" y="14024"/>
                    <a:pt x="16042" y="18005"/>
                    <a:pt x="3792" y="21600"/>
                  </a:cubicBezTo>
                  <a:lnTo>
                    <a:pt x="15168" y="20935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5" name="线条"/>
            <p:cNvSpPr/>
            <p:nvPr/>
          </p:nvSpPr>
          <p:spPr>
            <a:xfrm>
              <a:off x="98362" y="5743411"/>
              <a:ext cx="90612" cy="461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9" name="成组"/>
          <p:cNvGrpSpPr/>
          <p:nvPr/>
        </p:nvGrpSpPr>
        <p:grpSpPr>
          <a:xfrm>
            <a:off x="7430926" y="6669382"/>
            <a:ext cx="593529" cy="2678580"/>
            <a:chOff x="-31" y="0"/>
            <a:chExt cx="593528" cy="2678579"/>
          </a:xfrm>
        </p:grpSpPr>
        <p:sp>
          <p:nvSpPr>
            <p:cNvPr id="217" name="线条"/>
            <p:cNvSpPr/>
            <p:nvPr/>
          </p:nvSpPr>
          <p:spPr>
            <a:xfrm>
              <a:off x="-32" y="-1"/>
              <a:ext cx="582544" cy="267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21122" y="21600"/>
                  </a:moveTo>
                  <a:cubicBezTo>
                    <a:pt x="7210" y="18733"/>
                    <a:pt x="-478" y="14673"/>
                    <a:pt x="23" y="10457"/>
                  </a:cubicBezTo>
                  <a:cubicBezTo>
                    <a:pt x="257" y="8481"/>
                    <a:pt x="2287" y="6557"/>
                    <a:pt x="5847" y="4788"/>
                  </a:cubicBezTo>
                  <a:cubicBezTo>
                    <a:pt x="7613" y="3910"/>
                    <a:pt x="9759" y="3069"/>
                    <a:pt x="12332" y="2291"/>
                  </a:cubicBezTo>
                  <a:cubicBezTo>
                    <a:pt x="13617" y="1902"/>
                    <a:pt x="15008" y="1529"/>
                    <a:pt x="16399" y="1154"/>
                  </a:cubicBezTo>
                  <a:cubicBezTo>
                    <a:pt x="17821" y="772"/>
                    <a:pt x="19244" y="387"/>
                    <a:pt x="20669" y="0"/>
                  </a:cubicBezTo>
                  <a:lnTo>
                    <a:pt x="20823" y="3553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8" name="线条"/>
            <p:cNvSpPr/>
            <p:nvPr/>
          </p:nvSpPr>
          <p:spPr>
            <a:xfrm flipH="1">
              <a:off x="127223" y="58769"/>
              <a:ext cx="466274" cy="1538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成组"/>
          <p:cNvGrpSpPr/>
          <p:nvPr/>
        </p:nvGrpSpPr>
        <p:grpSpPr>
          <a:xfrm>
            <a:off x="1962382" y="4414249"/>
            <a:ext cx="3722792" cy="3052373"/>
            <a:chOff x="0" y="0"/>
            <a:chExt cx="3722790" cy="3052372"/>
          </a:xfrm>
        </p:grpSpPr>
        <p:sp>
          <p:nvSpPr>
            <p:cNvPr id="222" name="a[t1]=true…"/>
            <p:cNvSpPr/>
            <p:nvPr/>
          </p:nvSpPr>
          <p:spPr>
            <a:xfrm>
              <a:off x="592132" y="0"/>
              <a:ext cx="3130659" cy="305237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a[t1]=true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t1=t1+4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goto(B2)</a:t>
              </a:r>
            </a:p>
          </p:txBody>
        </p:sp>
        <p:sp>
          <p:nvSpPr>
            <p:cNvPr id="223" name="B3"/>
            <p:cNvSpPr txBox="1"/>
            <p:nvPr/>
          </p:nvSpPr>
          <p:spPr>
            <a:xfrm>
              <a:off x="0" y="1415709"/>
              <a:ext cx="492557" cy="574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B3</a:t>
              </a:r>
            </a:p>
          </p:txBody>
        </p:sp>
      </p:grpSp>
      <p:grpSp>
        <p:nvGrpSpPr>
          <p:cNvPr id="227" name="成组"/>
          <p:cNvGrpSpPr/>
          <p:nvPr/>
        </p:nvGrpSpPr>
        <p:grpSpPr>
          <a:xfrm>
            <a:off x="1962382" y="2553524"/>
            <a:ext cx="3734941" cy="1057964"/>
            <a:chOff x="0" y="0"/>
            <a:chExt cx="3734939" cy="1057963"/>
          </a:xfrm>
        </p:grpSpPr>
        <p:sp>
          <p:nvSpPr>
            <p:cNvPr id="225" name="if  t1&gt;t2 goto (B4)"/>
            <p:cNvSpPr/>
            <p:nvPr/>
          </p:nvSpPr>
          <p:spPr>
            <a:xfrm>
              <a:off x="604281" y="0"/>
              <a:ext cx="3130659" cy="1057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if  t1&gt;t2 goto (B4)</a:t>
              </a:r>
            </a:p>
          </p:txBody>
        </p:sp>
        <p:sp>
          <p:nvSpPr>
            <p:cNvPr id="226" name="B2"/>
            <p:cNvSpPr txBox="1"/>
            <p:nvPr/>
          </p:nvSpPr>
          <p:spPr>
            <a:xfrm>
              <a:off x="0" y="298298"/>
              <a:ext cx="49255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B2</a:t>
              </a:r>
            </a:p>
          </p:txBody>
        </p:sp>
      </p:grpSp>
      <p:grpSp>
        <p:nvGrpSpPr>
          <p:cNvPr id="230" name="成组"/>
          <p:cNvGrpSpPr/>
          <p:nvPr/>
        </p:nvGrpSpPr>
        <p:grpSpPr>
          <a:xfrm>
            <a:off x="1962382" y="7719759"/>
            <a:ext cx="3734941" cy="2854460"/>
            <a:chOff x="0" y="0"/>
            <a:chExt cx="3734939" cy="2854458"/>
          </a:xfrm>
        </p:grpSpPr>
        <p:sp>
          <p:nvSpPr>
            <p:cNvPr id="228" name="count=0…"/>
            <p:cNvSpPr/>
            <p:nvPr/>
          </p:nvSpPr>
          <p:spPr>
            <a:xfrm>
              <a:off x="604281" y="-1"/>
              <a:ext cx="3130659" cy="285446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count=0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s=sqrt (n)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i=2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s1=i *4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s2=s*4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*</a:t>
              </a:r>
            </a:p>
          </p:txBody>
        </p:sp>
        <p:sp>
          <p:nvSpPr>
            <p:cNvPr id="229" name="B4"/>
            <p:cNvSpPr txBox="1"/>
            <p:nvPr/>
          </p:nvSpPr>
          <p:spPr>
            <a:xfrm>
              <a:off x="0" y="1068520"/>
              <a:ext cx="492557" cy="717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B4</a:t>
              </a:r>
            </a:p>
          </p:txBody>
        </p:sp>
      </p:grpSp>
      <p:grpSp>
        <p:nvGrpSpPr>
          <p:cNvPr id="233" name="成组"/>
          <p:cNvGrpSpPr/>
          <p:nvPr/>
        </p:nvGrpSpPr>
        <p:grpSpPr>
          <a:xfrm>
            <a:off x="1962382" y="10827356"/>
            <a:ext cx="3734941" cy="1154969"/>
            <a:chOff x="0" y="0"/>
            <a:chExt cx="3734939" cy="1154968"/>
          </a:xfrm>
        </p:grpSpPr>
        <p:sp>
          <p:nvSpPr>
            <p:cNvPr id="231" name="if s1 &gt;s2 goto ( B11)"/>
            <p:cNvSpPr/>
            <p:nvPr/>
          </p:nvSpPr>
          <p:spPr>
            <a:xfrm>
              <a:off x="604281" y="0"/>
              <a:ext cx="3130659" cy="115496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if s1 &gt;s2 goto ( B11)</a:t>
              </a:r>
            </a:p>
          </p:txBody>
        </p:sp>
        <p:sp>
          <p:nvSpPr>
            <p:cNvPr id="232" name="B5"/>
            <p:cNvSpPr txBox="1"/>
            <p:nvPr/>
          </p:nvSpPr>
          <p:spPr>
            <a:xfrm>
              <a:off x="0" y="346801"/>
              <a:ext cx="49255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B5</a:t>
              </a:r>
            </a:p>
          </p:txBody>
        </p:sp>
      </p:grpSp>
      <p:grpSp>
        <p:nvGrpSpPr>
          <p:cNvPr id="236" name="成组"/>
          <p:cNvGrpSpPr/>
          <p:nvPr/>
        </p:nvGrpSpPr>
        <p:grpSpPr>
          <a:xfrm>
            <a:off x="7376118" y="3346733"/>
            <a:ext cx="4219166" cy="2043923"/>
            <a:chOff x="0" y="0"/>
            <a:chExt cx="4219164" cy="2043921"/>
          </a:xfrm>
        </p:grpSpPr>
        <p:sp>
          <p:nvSpPr>
            <p:cNvPr id="234" name="count=count +1…"/>
            <p:cNvSpPr/>
            <p:nvPr/>
          </p:nvSpPr>
          <p:spPr>
            <a:xfrm>
              <a:off x="760420" y="0"/>
              <a:ext cx="3458745" cy="204392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count=count +1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s3=s1*2</a:t>
              </a:r>
            </a:p>
          </p:txBody>
        </p:sp>
        <p:sp>
          <p:nvSpPr>
            <p:cNvPr id="235" name="B7"/>
            <p:cNvSpPr txBox="1"/>
            <p:nvPr/>
          </p:nvSpPr>
          <p:spPr>
            <a:xfrm>
              <a:off x="0" y="980050"/>
              <a:ext cx="492557" cy="588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B7</a:t>
              </a:r>
            </a:p>
          </p:txBody>
        </p:sp>
      </p:grpSp>
      <p:grpSp>
        <p:nvGrpSpPr>
          <p:cNvPr id="239" name="成组"/>
          <p:cNvGrpSpPr/>
          <p:nvPr/>
        </p:nvGrpSpPr>
        <p:grpSpPr>
          <a:xfrm>
            <a:off x="7376118" y="450430"/>
            <a:ext cx="4219166" cy="2043923"/>
            <a:chOff x="0" y="0"/>
            <a:chExt cx="4219164" cy="2043921"/>
          </a:xfrm>
        </p:grpSpPr>
        <p:sp>
          <p:nvSpPr>
            <p:cNvPr id="237" name="if a[ s1] is false…"/>
            <p:cNvSpPr/>
            <p:nvPr/>
          </p:nvSpPr>
          <p:spPr>
            <a:xfrm>
              <a:off x="760420" y="0"/>
              <a:ext cx="3458745" cy="204392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if a[ s1] is false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goto(B10)</a:t>
              </a:r>
            </a:p>
          </p:txBody>
        </p:sp>
        <p:sp>
          <p:nvSpPr>
            <p:cNvPr id="238" name="B6"/>
            <p:cNvSpPr txBox="1"/>
            <p:nvPr/>
          </p:nvSpPr>
          <p:spPr>
            <a:xfrm>
              <a:off x="0" y="791278"/>
              <a:ext cx="49255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B6</a:t>
              </a:r>
            </a:p>
          </p:txBody>
        </p:sp>
      </p:grpSp>
      <p:grpSp>
        <p:nvGrpSpPr>
          <p:cNvPr id="242" name="成组"/>
          <p:cNvGrpSpPr/>
          <p:nvPr/>
        </p:nvGrpSpPr>
        <p:grpSpPr>
          <a:xfrm>
            <a:off x="1962382" y="259391"/>
            <a:ext cx="3722792" cy="1707314"/>
            <a:chOff x="0" y="0"/>
            <a:chExt cx="3722790" cy="1707313"/>
          </a:xfrm>
        </p:grpSpPr>
        <p:sp>
          <p:nvSpPr>
            <p:cNvPr id="240" name="i=2…"/>
            <p:cNvSpPr/>
            <p:nvPr/>
          </p:nvSpPr>
          <p:spPr>
            <a:xfrm>
              <a:off x="592133" y="-1"/>
              <a:ext cx="3130658" cy="170731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i=2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t1=4*i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t2=4*n</a:t>
              </a:r>
            </a:p>
          </p:txBody>
        </p:sp>
        <p:sp>
          <p:nvSpPr>
            <p:cNvPr id="241" name="B1"/>
            <p:cNvSpPr txBox="1"/>
            <p:nvPr/>
          </p:nvSpPr>
          <p:spPr>
            <a:xfrm>
              <a:off x="0" y="481386"/>
              <a:ext cx="492557" cy="74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B1</a:t>
              </a:r>
            </a:p>
          </p:txBody>
        </p:sp>
      </p:grpSp>
      <p:grpSp>
        <p:nvGrpSpPr>
          <p:cNvPr id="245" name="成组"/>
          <p:cNvGrpSpPr/>
          <p:nvPr/>
        </p:nvGrpSpPr>
        <p:grpSpPr>
          <a:xfrm>
            <a:off x="13383683" y="3724117"/>
            <a:ext cx="3986403" cy="1602709"/>
            <a:chOff x="0" y="0"/>
            <a:chExt cx="3986401" cy="1602708"/>
          </a:xfrm>
        </p:grpSpPr>
        <p:sp>
          <p:nvSpPr>
            <p:cNvPr id="243" name="s1=s1+4…"/>
            <p:cNvSpPr/>
            <p:nvPr/>
          </p:nvSpPr>
          <p:spPr>
            <a:xfrm>
              <a:off x="855743" y="0"/>
              <a:ext cx="3130659" cy="1602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s1=s1+4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goto(B5)</a:t>
              </a:r>
            </a:p>
          </p:txBody>
        </p:sp>
        <p:sp>
          <p:nvSpPr>
            <p:cNvPr id="244" name="B10"/>
            <p:cNvSpPr txBox="1"/>
            <p:nvPr/>
          </p:nvSpPr>
          <p:spPr>
            <a:xfrm>
              <a:off x="-1" y="496606"/>
              <a:ext cx="66202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B10</a:t>
              </a:r>
            </a:p>
          </p:txBody>
        </p:sp>
      </p:grpSp>
      <p:grpSp>
        <p:nvGrpSpPr>
          <p:cNvPr id="248" name="成组"/>
          <p:cNvGrpSpPr/>
          <p:nvPr/>
        </p:nvGrpSpPr>
        <p:grpSpPr>
          <a:xfrm>
            <a:off x="7224601" y="8109418"/>
            <a:ext cx="4370683" cy="3193210"/>
            <a:chOff x="0" y="0"/>
            <a:chExt cx="4370681" cy="3193208"/>
          </a:xfrm>
        </p:grpSpPr>
        <p:sp>
          <p:nvSpPr>
            <p:cNvPr id="246" name="a[ s3]=FALSE…"/>
            <p:cNvSpPr/>
            <p:nvPr/>
          </p:nvSpPr>
          <p:spPr>
            <a:xfrm>
              <a:off x="911937" y="0"/>
              <a:ext cx="3458745" cy="31932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a[ s3]=FALSE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s3=s3+s1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goto(B8)</a:t>
              </a:r>
            </a:p>
          </p:txBody>
        </p:sp>
        <p:sp>
          <p:nvSpPr>
            <p:cNvPr id="247" name="B9"/>
            <p:cNvSpPr txBox="1"/>
            <p:nvPr/>
          </p:nvSpPr>
          <p:spPr>
            <a:xfrm>
              <a:off x="0" y="1296211"/>
              <a:ext cx="492557" cy="600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B9</a:t>
              </a:r>
            </a:p>
          </p:txBody>
        </p:sp>
      </p:grpSp>
      <p:grpSp>
        <p:nvGrpSpPr>
          <p:cNvPr id="251" name="成组"/>
          <p:cNvGrpSpPr/>
          <p:nvPr/>
        </p:nvGrpSpPr>
        <p:grpSpPr>
          <a:xfrm>
            <a:off x="7376118" y="5944551"/>
            <a:ext cx="4219166" cy="1394767"/>
            <a:chOff x="0" y="0"/>
            <a:chExt cx="4219164" cy="1394766"/>
          </a:xfrm>
        </p:grpSpPr>
        <p:sp>
          <p:nvSpPr>
            <p:cNvPr id="249" name="if s3&gt;t2 goto (B10)"/>
            <p:cNvSpPr/>
            <p:nvPr/>
          </p:nvSpPr>
          <p:spPr>
            <a:xfrm>
              <a:off x="760420" y="0"/>
              <a:ext cx="3458745" cy="139476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if s3&gt;t2 goto (B10)</a:t>
              </a:r>
            </a:p>
          </p:txBody>
        </p:sp>
        <p:sp>
          <p:nvSpPr>
            <p:cNvPr id="250" name="B8"/>
            <p:cNvSpPr txBox="1"/>
            <p:nvPr/>
          </p:nvSpPr>
          <p:spPr>
            <a:xfrm>
              <a:off x="0" y="466700"/>
              <a:ext cx="49255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B8</a:t>
              </a:r>
            </a:p>
          </p:txBody>
        </p:sp>
      </p:grpSp>
      <p:sp>
        <p:nvSpPr>
          <p:cNvPr id="252" name="线条"/>
          <p:cNvSpPr/>
          <p:nvPr/>
        </p:nvSpPr>
        <p:spPr>
          <a:xfrm>
            <a:off x="4077399" y="1602961"/>
            <a:ext cx="1" cy="909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线条"/>
          <p:cNvSpPr/>
          <p:nvPr/>
        </p:nvSpPr>
        <p:spPr>
          <a:xfrm>
            <a:off x="4077399" y="3489009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线条"/>
          <p:cNvSpPr/>
          <p:nvPr/>
        </p:nvSpPr>
        <p:spPr>
          <a:xfrm>
            <a:off x="4077399" y="9914166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" name="成组"/>
          <p:cNvGrpSpPr/>
          <p:nvPr/>
        </p:nvGrpSpPr>
        <p:grpSpPr>
          <a:xfrm>
            <a:off x="5484638" y="1091921"/>
            <a:ext cx="2652676" cy="10496268"/>
            <a:chOff x="0" y="0"/>
            <a:chExt cx="2652674" cy="10496267"/>
          </a:xfrm>
        </p:grpSpPr>
        <p:sp>
          <p:nvSpPr>
            <p:cNvPr id="255" name="线条"/>
            <p:cNvSpPr/>
            <p:nvPr/>
          </p:nvSpPr>
          <p:spPr>
            <a:xfrm>
              <a:off x="0" y="10495471"/>
              <a:ext cx="111483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6" name="线条"/>
            <p:cNvSpPr/>
            <p:nvPr/>
          </p:nvSpPr>
          <p:spPr>
            <a:xfrm>
              <a:off x="1139152" y="55794"/>
              <a:ext cx="151352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线条"/>
            <p:cNvSpPr/>
            <p:nvPr/>
          </p:nvSpPr>
          <p:spPr>
            <a:xfrm flipV="1">
              <a:off x="1117928" y="0"/>
              <a:ext cx="1" cy="10496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59" name="线条"/>
          <p:cNvSpPr/>
          <p:nvPr/>
        </p:nvSpPr>
        <p:spPr>
          <a:xfrm>
            <a:off x="9873002" y="2329241"/>
            <a:ext cx="1" cy="9095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线条"/>
          <p:cNvSpPr/>
          <p:nvPr/>
        </p:nvSpPr>
        <p:spPr>
          <a:xfrm>
            <a:off x="9873001" y="4845763"/>
            <a:ext cx="1" cy="10579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线条"/>
          <p:cNvSpPr/>
          <p:nvPr/>
        </p:nvSpPr>
        <p:spPr>
          <a:xfrm>
            <a:off x="9873002" y="7087498"/>
            <a:ext cx="1" cy="909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" name="成组"/>
          <p:cNvGrpSpPr/>
          <p:nvPr/>
        </p:nvGrpSpPr>
        <p:grpSpPr>
          <a:xfrm>
            <a:off x="1743580" y="3348622"/>
            <a:ext cx="1352638" cy="2612927"/>
            <a:chOff x="0" y="0"/>
            <a:chExt cx="1352636" cy="2612926"/>
          </a:xfrm>
        </p:grpSpPr>
        <p:sp>
          <p:nvSpPr>
            <p:cNvPr id="285" name="连接线"/>
            <p:cNvSpPr/>
            <p:nvPr/>
          </p:nvSpPr>
          <p:spPr>
            <a:xfrm>
              <a:off x="-1" y="44409"/>
              <a:ext cx="1352638" cy="25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96" h="21600" fill="norm" stroke="1" extrusionOk="0">
                  <a:moveTo>
                    <a:pt x="2439" y="0"/>
                  </a:moveTo>
                  <a:cubicBezTo>
                    <a:pt x="-3604" y="9259"/>
                    <a:pt x="1582" y="16459"/>
                    <a:pt x="17996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3" name="线条"/>
            <p:cNvSpPr/>
            <p:nvPr/>
          </p:nvSpPr>
          <p:spPr>
            <a:xfrm>
              <a:off x="207126" y="-1"/>
              <a:ext cx="1" cy="2680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4" name="线条"/>
            <p:cNvSpPr/>
            <p:nvPr/>
          </p:nvSpPr>
          <p:spPr>
            <a:xfrm>
              <a:off x="19150" y="8388"/>
              <a:ext cx="1836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68" name="成组"/>
          <p:cNvGrpSpPr/>
          <p:nvPr/>
        </p:nvGrpSpPr>
        <p:grpSpPr>
          <a:xfrm>
            <a:off x="5688317" y="7509874"/>
            <a:ext cx="10491119" cy="4392297"/>
            <a:chOff x="0" y="0"/>
            <a:chExt cx="10491117" cy="4392295"/>
          </a:xfrm>
        </p:grpSpPr>
        <p:sp>
          <p:nvSpPr>
            <p:cNvPr id="266" name="线条"/>
            <p:cNvSpPr/>
            <p:nvPr/>
          </p:nvSpPr>
          <p:spPr>
            <a:xfrm flipV="1">
              <a:off x="10491117" y="0"/>
              <a:ext cx="1" cy="43627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7" name="线条"/>
            <p:cNvSpPr/>
            <p:nvPr/>
          </p:nvSpPr>
          <p:spPr>
            <a:xfrm>
              <a:off x="0" y="4392295"/>
              <a:ext cx="104683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3" name="成组"/>
          <p:cNvGrpSpPr/>
          <p:nvPr/>
        </p:nvGrpSpPr>
        <p:grpSpPr>
          <a:xfrm>
            <a:off x="4077399" y="4392176"/>
            <a:ext cx="14611141" cy="8929087"/>
            <a:chOff x="0" y="0"/>
            <a:chExt cx="14611140" cy="8929086"/>
          </a:xfrm>
        </p:grpSpPr>
        <p:sp>
          <p:nvSpPr>
            <p:cNvPr id="269" name="线条"/>
            <p:cNvSpPr/>
            <p:nvPr/>
          </p:nvSpPr>
          <p:spPr>
            <a:xfrm flipV="1">
              <a:off x="-1" y="7659086"/>
              <a:ext cx="2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0" name="线条"/>
            <p:cNvSpPr/>
            <p:nvPr/>
          </p:nvSpPr>
          <p:spPr>
            <a:xfrm>
              <a:off x="0" y="8929086"/>
              <a:ext cx="1461114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1" name="线条"/>
            <p:cNvSpPr/>
            <p:nvPr/>
          </p:nvSpPr>
          <p:spPr>
            <a:xfrm flipV="1">
              <a:off x="14602098" y="9444"/>
              <a:ext cx="1" cy="89133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2" name="线条"/>
            <p:cNvSpPr/>
            <p:nvPr/>
          </p:nvSpPr>
          <p:spPr>
            <a:xfrm>
              <a:off x="13249101" y="0"/>
              <a:ext cx="13526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74" name="线条"/>
          <p:cNvSpPr/>
          <p:nvPr/>
        </p:nvSpPr>
        <p:spPr>
          <a:xfrm>
            <a:off x="11561489" y="1778226"/>
            <a:ext cx="3717247" cy="18226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线条"/>
          <p:cNvSpPr/>
          <p:nvPr/>
        </p:nvSpPr>
        <p:spPr>
          <a:xfrm flipV="1">
            <a:off x="11716605" y="4891662"/>
            <a:ext cx="2394414" cy="18259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" name="成组"/>
          <p:cNvGrpSpPr/>
          <p:nvPr/>
        </p:nvGrpSpPr>
        <p:grpSpPr>
          <a:xfrm>
            <a:off x="5608777" y="3021500"/>
            <a:ext cx="834152" cy="6204702"/>
            <a:chOff x="0" y="0"/>
            <a:chExt cx="834151" cy="6204701"/>
          </a:xfrm>
        </p:grpSpPr>
        <p:sp>
          <p:nvSpPr>
            <p:cNvPr id="276" name="线条"/>
            <p:cNvSpPr/>
            <p:nvPr/>
          </p:nvSpPr>
          <p:spPr>
            <a:xfrm>
              <a:off x="0" y="0"/>
              <a:ext cx="834152" cy="6193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600" fill="norm" stroke="1" extrusionOk="0">
                  <a:moveTo>
                    <a:pt x="0" y="0"/>
                  </a:moveTo>
                  <a:cubicBezTo>
                    <a:pt x="11905" y="3085"/>
                    <a:pt x="18802" y="6390"/>
                    <a:pt x="20137" y="10032"/>
                  </a:cubicBezTo>
                  <a:cubicBezTo>
                    <a:pt x="21600" y="14024"/>
                    <a:pt x="16042" y="18005"/>
                    <a:pt x="3792" y="21600"/>
                  </a:cubicBezTo>
                  <a:lnTo>
                    <a:pt x="15168" y="20935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7" name="线条"/>
            <p:cNvSpPr/>
            <p:nvPr/>
          </p:nvSpPr>
          <p:spPr>
            <a:xfrm>
              <a:off x="98362" y="5743411"/>
              <a:ext cx="90612" cy="461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81" name="成组"/>
          <p:cNvGrpSpPr/>
          <p:nvPr/>
        </p:nvGrpSpPr>
        <p:grpSpPr>
          <a:xfrm>
            <a:off x="7430926" y="6669382"/>
            <a:ext cx="593529" cy="2678580"/>
            <a:chOff x="-31" y="0"/>
            <a:chExt cx="593528" cy="2678579"/>
          </a:xfrm>
        </p:grpSpPr>
        <p:sp>
          <p:nvSpPr>
            <p:cNvPr id="279" name="线条"/>
            <p:cNvSpPr/>
            <p:nvPr/>
          </p:nvSpPr>
          <p:spPr>
            <a:xfrm>
              <a:off x="-32" y="-1"/>
              <a:ext cx="582544" cy="267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21122" y="21600"/>
                  </a:moveTo>
                  <a:cubicBezTo>
                    <a:pt x="7210" y="18733"/>
                    <a:pt x="-478" y="14673"/>
                    <a:pt x="23" y="10457"/>
                  </a:cubicBezTo>
                  <a:cubicBezTo>
                    <a:pt x="257" y="8481"/>
                    <a:pt x="2287" y="6557"/>
                    <a:pt x="5847" y="4788"/>
                  </a:cubicBezTo>
                  <a:cubicBezTo>
                    <a:pt x="7613" y="3910"/>
                    <a:pt x="9759" y="3069"/>
                    <a:pt x="12332" y="2291"/>
                  </a:cubicBezTo>
                  <a:cubicBezTo>
                    <a:pt x="13617" y="1902"/>
                    <a:pt x="15008" y="1529"/>
                    <a:pt x="16399" y="1154"/>
                  </a:cubicBezTo>
                  <a:cubicBezTo>
                    <a:pt x="17821" y="772"/>
                    <a:pt x="19244" y="387"/>
                    <a:pt x="20669" y="0"/>
                  </a:cubicBezTo>
                  <a:lnTo>
                    <a:pt x="20823" y="3553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0" name="线条"/>
            <p:cNvSpPr/>
            <p:nvPr/>
          </p:nvSpPr>
          <p:spPr>
            <a:xfrm flipH="1">
              <a:off x="127223" y="58769"/>
              <a:ext cx="466274" cy="1538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84" name="成组"/>
          <p:cNvGrpSpPr/>
          <p:nvPr/>
        </p:nvGrpSpPr>
        <p:grpSpPr>
          <a:xfrm>
            <a:off x="13286228" y="6223000"/>
            <a:ext cx="4142988" cy="1270000"/>
            <a:chOff x="0" y="0"/>
            <a:chExt cx="4142986" cy="1270000"/>
          </a:xfrm>
        </p:grpSpPr>
        <p:sp>
          <p:nvSpPr>
            <p:cNvPr id="282" name="矩形"/>
            <p:cNvSpPr/>
            <p:nvPr/>
          </p:nvSpPr>
          <p:spPr>
            <a:xfrm>
              <a:off x="937960" y="0"/>
              <a:ext cx="320502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B11"/>
            <p:cNvSpPr txBox="1"/>
            <p:nvPr/>
          </p:nvSpPr>
          <p:spPr>
            <a:xfrm>
              <a:off x="0" y="404317"/>
              <a:ext cx="662026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B11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