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C227-1241-4DD4-B555-51B1E0E357F1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F061-46FF-4DD8-8CD0-5A03AEDC3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286750" cy="34194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15616" y="40466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ELK </a:t>
            </a:r>
            <a:r>
              <a:rPr lang="ko-KR" altLang="en-US" dirty="0" smtClean="0"/>
              <a:t>그림 모음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496050" cy="4410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lk logstash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286750" cy="2657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286750" cy="4362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272808" cy="4363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696200" cy="4410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1.daumcdn.net/cfile/tistory/991F9E3F5B5065510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692696"/>
            <a:ext cx="3961681" cy="54426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boullaite.me/content/images/2017/09/shec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7305328" cy="4109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화면 슬라이드 쇼(4:3)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gzone^^~~</dc:creator>
  <cp:lastModifiedBy>gzone^^~~</cp:lastModifiedBy>
  <cp:revision>3</cp:revision>
  <dcterms:created xsi:type="dcterms:W3CDTF">2019-06-02T08:18:08Z</dcterms:created>
  <dcterms:modified xsi:type="dcterms:W3CDTF">2019-06-06T04:12:46Z</dcterms:modified>
</cp:coreProperties>
</file>