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C227-1241-4DD4-B555-51B1E0E357F1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F061-46FF-4DD8-8CD0-5A03AEDC33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C227-1241-4DD4-B555-51B1E0E357F1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F061-46FF-4DD8-8CD0-5A03AEDC33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C227-1241-4DD4-B555-51B1E0E357F1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F061-46FF-4DD8-8CD0-5A03AEDC33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C227-1241-4DD4-B555-51B1E0E357F1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F061-46FF-4DD8-8CD0-5A03AEDC33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C227-1241-4DD4-B555-51B1E0E357F1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F061-46FF-4DD8-8CD0-5A03AEDC33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C227-1241-4DD4-B555-51B1E0E357F1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F061-46FF-4DD8-8CD0-5A03AEDC33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C227-1241-4DD4-B555-51B1E0E357F1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F061-46FF-4DD8-8CD0-5A03AEDC33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C227-1241-4DD4-B555-51B1E0E357F1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F061-46FF-4DD8-8CD0-5A03AEDC33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C227-1241-4DD4-B555-51B1E0E357F1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F061-46FF-4DD8-8CD0-5A03AEDC33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C227-1241-4DD4-B555-51B1E0E357F1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F061-46FF-4DD8-8CD0-5A03AEDC33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C227-1241-4DD4-B555-51B1E0E357F1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F061-46FF-4DD8-8CD0-5A03AEDC33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3C227-1241-4DD4-B555-51B1E0E357F1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5F061-46FF-4DD8-8CD0-5A03AEDC33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8286750" cy="34194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15616" y="404664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ELK </a:t>
            </a:r>
            <a:r>
              <a:rPr lang="ko-KR" altLang="en-US" dirty="0" smtClean="0"/>
              <a:t>그림 모음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관련 이미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556792"/>
            <a:ext cx="6496050" cy="44100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elk logstash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88840"/>
            <a:ext cx="8286750" cy="2657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관련 이미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052736"/>
            <a:ext cx="8286750" cy="43624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관련 이미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08720"/>
            <a:ext cx="7272808" cy="43636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관련 이미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24744"/>
            <a:ext cx="7696200" cy="44100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화면 슬라이드 쇼(4:3)</PresentationFormat>
  <Paragraphs>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gzone^^~~</dc:creator>
  <cp:lastModifiedBy>gzone^^~~</cp:lastModifiedBy>
  <cp:revision>1</cp:revision>
  <dcterms:created xsi:type="dcterms:W3CDTF">2019-06-02T08:18:08Z</dcterms:created>
  <dcterms:modified xsi:type="dcterms:W3CDTF">2019-06-02T08:23:20Z</dcterms:modified>
</cp:coreProperties>
</file>