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0B4E5-C6C5-4B35-902A-1CA1507D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E82D0-9BF3-489F-A913-863FD8FF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E2C2D-CB06-4085-854C-8381993A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37C6-B38A-4E47-8082-188120F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E7EB8-FB5C-4EDA-870E-554B062D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9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29001-F91A-4754-BC6B-F2D47190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65030-C770-4981-9D3F-944C119F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9486-5EC3-4310-BEB9-9AEAE85C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5CD67-B9E0-4DCC-98D1-63C12048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863B7-C461-48AC-8A14-C1E0182D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7B06D4-21BF-48DC-8408-DAA22CD7D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1BB17-5635-4B27-A335-A9C066D3E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6CBE1-42A0-487A-89BE-A2608AEE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F8C3A-15C7-4D76-BE4D-E9E2BBB9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CC556-E071-4B0F-BF4D-423DE773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3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13C2A-8215-4D80-9301-93E35CB6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5F8EE-6D45-477C-BA8A-3CCB4F21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D44FD-DF28-43D0-A56D-074E15A7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18F6F-E7F4-47C4-8D85-DBDF5239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B33A1-19E6-45DF-95AB-596757EE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2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E3B1-94A9-40F0-A4FD-2A8E912B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FBF8B-82B0-463C-9ED7-C915FE98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F1367-9888-4384-954E-0469F347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9A53-6EF5-4CCD-93D5-AC83AAF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06195-0303-4392-A76B-8BCA9CA5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3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517E2-3C9C-4F84-968D-9372C7A4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70734-B727-48F6-BE1F-B6A05E3D6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2F9B9-44F0-4D16-8685-E068031E8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4F1E7-4B1F-4CFC-95EA-EF65AD57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31B5E-BAA8-4215-B0F5-A62EAE15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E385A-4575-4FA9-BF6D-FA675F96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EFFA3-2C73-44DA-9890-AE571214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47B7B-C393-4A1E-A6C9-E7E9C003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8992B-CCAC-4CE0-AA3B-A124F8C0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7F8850-92E0-40B0-9C82-E8350B34A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CC1DA-BE46-47B3-AFB3-ED86D4D4C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86F507-7D77-49A8-A550-14F1921B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5C556A-26B4-44A3-AFB5-04E86E3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0B7BE-A766-44AC-9425-C5E4BB08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908F9-CB8B-4A92-89A6-D56E30E3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AEF73-DDA6-47CC-AE2A-C049FDBD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88AAD8-F883-40A5-A984-C84B7127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C49BF-B485-4119-B6C5-84135463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8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778DA2-106F-458B-95C9-E3AE84E4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51005-D630-46C5-A357-67BAFC07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A2ADE-76B5-4169-8CA2-621EF02F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E9E35-EBA9-4823-AC88-4694F603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35592-0997-4943-B160-B8C0ACEC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647A1-E704-4ACE-9934-87E4B007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BAA8D-F4E4-4DF9-A135-6E6AADE1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64F6A-D27A-4F6F-9B8C-8E3506DC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BDF4F-1645-4656-B0C7-AC4545E6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8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16C0A-0C34-46CA-82C0-1EA03F7E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24AA7F-69FF-451B-982D-AA4A3C13E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4B0F3-C4A2-476F-9F00-4DC58989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1D9C0-2BC5-45B8-BF23-AEE37761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C8122-2949-41BA-9F51-1B3BE666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46D4B-97FE-41ED-B00D-68002F2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7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EADE9-0D77-41BA-B6D6-F2625280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4A327-68CC-4D32-A5DE-4E26E83E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186B0-4E5E-4CE9-89AF-0B16EC547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E7D8-FB19-44EF-9AE9-DEE33501E3E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68620-5AC3-4352-A1C2-B190CF437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C98F-2CC9-4AFD-9A1B-A475CDC3A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2B2A-E3D0-4C0F-84F0-43BBB4E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5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7AE17E-D2FA-4DFB-A544-87AEB82EB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24" y="699247"/>
            <a:ext cx="3809552" cy="57105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8AC618-A472-4E86-A6E4-3E62CD2BED81}"/>
              </a:ext>
            </a:extLst>
          </p:cNvPr>
          <p:cNvSpPr txBox="1"/>
          <p:nvPr/>
        </p:nvSpPr>
        <p:spPr>
          <a:xfrm>
            <a:off x="246442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正正</a:t>
            </a:r>
          </a:p>
        </p:txBody>
      </p:sp>
    </p:spTree>
    <p:extLst>
      <p:ext uri="{BB962C8B-B14F-4D97-AF65-F5344CB8AC3E}">
        <p14:creationId xmlns:p14="http://schemas.microsoft.com/office/powerpoint/2010/main" val="2275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4C1660-03D3-43D7-9D19-BB885602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76" y="1385630"/>
            <a:ext cx="6127047" cy="4086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7202F2-F6DF-4E6E-B252-6EF9993E62AF}"/>
              </a:ext>
            </a:extLst>
          </p:cNvPr>
          <p:cNvSpPr txBox="1"/>
          <p:nvPr/>
        </p:nvSpPr>
        <p:spPr>
          <a:xfrm>
            <a:off x="1516566" y="3185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宁夫</a:t>
            </a:r>
          </a:p>
        </p:txBody>
      </p:sp>
    </p:spTree>
    <p:extLst>
      <p:ext uri="{BB962C8B-B14F-4D97-AF65-F5344CB8AC3E}">
        <p14:creationId xmlns:p14="http://schemas.microsoft.com/office/powerpoint/2010/main" val="176892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D3767F-B1EC-4C32-9B41-9A7837EE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88" y="1004047"/>
            <a:ext cx="7271223" cy="4849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AA3C10-C71C-4B4D-89C5-556152155AA9}"/>
              </a:ext>
            </a:extLst>
          </p:cNvPr>
          <p:cNvSpPr txBox="1"/>
          <p:nvPr/>
        </p:nvSpPr>
        <p:spPr>
          <a:xfrm>
            <a:off x="1516566" y="3185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培培</a:t>
            </a:r>
          </a:p>
        </p:txBody>
      </p:sp>
    </p:spTree>
    <p:extLst>
      <p:ext uri="{BB962C8B-B14F-4D97-AF65-F5344CB8AC3E}">
        <p14:creationId xmlns:p14="http://schemas.microsoft.com/office/powerpoint/2010/main" val="528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</dc:creator>
  <cp:lastModifiedBy>GAO</cp:lastModifiedBy>
  <cp:revision>1</cp:revision>
  <dcterms:created xsi:type="dcterms:W3CDTF">2020-09-21T04:50:34Z</dcterms:created>
  <dcterms:modified xsi:type="dcterms:W3CDTF">2020-09-21T04:53:26Z</dcterms:modified>
</cp:coreProperties>
</file>