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94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29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86483"/>
  </p:normalViewPr>
  <p:slideViewPr>
    <p:cSldViewPr snapToGrid="0" snapToObjects="1">
      <p:cViewPr>
        <p:scale>
          <a:sx n="100" d="100"/>
          <a:sy n="100" d="100"/>
        </p:scale>
        <p:origin x="140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29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6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C000B8F-141F-4E0D-9D97-47EED67B3C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8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C000B8F-141F-4E0D-9D97-47EED67B3C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9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581"/>
          <p:cNvGrpSpPr/>
          <p:nvPr userDrawn="1"/>
        </p:nvGrpSpPr>
        <p:grpSpPr>
          <a:xfrm>
            <a:off x="9461482" y="5833888"/>
            <a:ext cx="1025116" cy="766653"/>
            <a:chOff x="0" y="0"/>
            <a:chExt cx="1025114" cy="766651"/>
          </a:xfrm>
        </p:grpSpPr>
        <p:sp>
          <p:nvSpPr>
            <p:cNvPr id="8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" name="Group 261"/>
          <p:cNvGrpSpPr/>
          <p:nvPr userDrawn="1"/>
        </p:nvGrpSpPr>
        <p:grpSpPr>
          <a:xfrm>
            <a:off x="8357617" y="5794356"/>
            <a:ext cx="936327" cy="806187"/>
            <a:chOff x="0" y="0"/>
            <a:chExt cx="936326" cy="806185"/>
          </a:xfrm>
        </p:grpSpPr>
        <p:sp>
          <p:nvSpPr>
            <p:cNvPr id="28" name="Shape 215"/>
            <p:cNvSpPr/>
            <p:nvPr/>
          </p:nvSpPr>
          <p:spPr>
            <a:xfrm>
              <a:off x="21461" y="20095"/>
              <a:ext cx="124690" cy="41044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hape 216"/>
            <p:cNvSpPr/>
            <p:nvPr/>
          </p:nvSpPr>
          <p:spPr>
            <a:xfrm>
              <a:off x="21460" y="20095"/>
              <a:ext cx="335030" cy="2562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hape 217"/>
            <p:cNvSpPr/>
            <p:nvPr/>
          </p:nvSpPr>
          <p:spPr>
            <a:xfrm>
              <a:off x="746496" y="240612"/>
              <a:ext cx="152934" cy="16369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hape 218"/>
            <p:cNvSpPr/>
            <p:nvPr/>
          </p:nvSpPr>
          <p:spPr>
            <a:xfrm>
              <a:off x="899429" y="404306"/>
              <a:ext cx="17843" cy="1628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Shape 219"/>
            <p:cNvSpPr/>
            <p:nvPr/>
          </p:nvSpPr>
          <p:spPr>
            <a:xfrm flipH="1">
              <a:off x="776766" y="567113"/>
              <a:ext cx="140506" cy="15443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Shape 220"/>
            <p:cNvSpPr/>
            <p:nvPr/>
          </p:nvSpPr>
          <p:spPr>
            <a:xfrm flipH="1">
              <a:off x="534785" y="721543"/>
              <a:ext cx="241984" cy="5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Shape 221"/>
            <p:cNvSpPr/>
            <p:nvPr/>
          </p:nvSpPr>
          <p:spPr>
            <a:xfrm flipH="1" flipV="1">
              <a:off x="103232" y="703157"/>
              <a:ext cx="431555" cy="780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222"/>
            <p:cNvSpPr/>
            <p:nvPr/>
          </p:nvSpPr>
          <p:spPr>
            <a:xfrm flipH="1" flipV="1">
              <a:off x="21460" y="476692"/>
              <a:ext cx="81773" cy="2264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Shape 223"/>
            <p:cNvSpPr/>
            <p:nvPr/>
          </p:nvSpPr>
          <p:spPr>
            <a:xfrm flipH="1" flipV="1">
              <a:off x="144123" y="430537"/>
              <a:ext cx="215119" cy="851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Shape 224"/>
            <p:cNvSpPr/>
            <p:nvPr/>
          </p:nvSpPr>
          <p:spPr>
            <a:xfrm flipH="1">
              <a:off x="150851" y="294228"/>
              <a:ext cx="264382" cy="13631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hape 225"/>
            <p:cNvSpPr/>
            <p:nvPr/>
          </p:nvSpPr>
          <p:spPr>
            <a:xfrm flipH="1">
              <a:off x="415231" y="196892"/>
              <a:ext cx="245563" cy="9733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Shape 226"/>
            <p:cNvSpPr/>
            <p:nvPr/>
          </p:nvSpPr>
          <p:spPr>
            <a:xfrm flipH="1">
              <a:off x="655775" y="165754"/>
              <a:ext cx="280551" cy="317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Shape 227"/>
            <p:cNvSpPr/>
            <p:nvPr/>
          </p:nvSpPr>
          <p:spPr>
            <a:xfrm flipH="1">
              <a:off x="655775" y="168825"/>
              <a:ext cx="269400" cy="10952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228"/>
            <p:cNvSpPr/>
            <p:nvPr/>
          </p:nvSpPr>
          <p:spPr>
            <a:xfrm flipH="1">
              <a:off x="490312" y="278353"/>
              <a:ext cx="167019" cy="10658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Shape 229"/>
            <p:cNvSpPr/>
            <p:nvPr/>
          </p:nvSpPr>
          <p:spPr>
            <a:xfrm flipH="1">
              <a:off x="356491" y="381775"/>
              <a:ext cx="139284" cy="13178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hape 230"/>
            <p:cNvSpPr/>
            <p:nvPr/>
          </p:nvSpPr>
          <p:spPr>
            <a:xfrm>
              <a:off x="246885" y="128736"/>
              <a:ext cx="61764" cy="21661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231"/>
            <p:cNvSpPr/>
            <p:nvPr/>
          </p:nvSpPr>
          <p:spPr>
            <a:xfrm>
              <a:off x="246885" y="126101"/>
              <a:ext cx="198752" cy="2653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hape 232"/>
            <p:cNvSpPr/>
            <p:nvPr/>
          </p:nvSpPr>
          <p:spPr>
            <a:xfrm>
              <a:off x="356490" y="47305"/>
              <a:ext cx="178295" cy="4191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hape 233"/>
            <p:cNvSpPr/>
            <p:nvPr/>
          </p:nvSpPr>
          <p:spPr>
            <a:xfrm>
              <a:off x="534784" y="88967"/>
              <a:ext cx="133757" cy="7579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234"/>
            <p:cNvSpPr/>
            <p:nvPr/>
          </p:nvSpPr>
          <p:spPr>
            <a:xfrm>
              <a:off x="444513" y="152474"/>
              <a:ext cx="120061" cy="5202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hape 235"/>
            <p:cNvSpPr/>
            <p:nvPr/>
          </p:nvSpPr>
          <p:spPr>
            <a:xfrm flipV="1">
              <a:off x="564573" y="165752"/>
              <a:ext cx="106041" cy="387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hape 236"/>
            <p:cNvSpPr/>
            <p:nvPr/>
          </p:nvSpPr>
          <p:spPr>
            <a:xfrm>
              <a:off x="24631" y="473131"/>
              <a:ext cx="375121" cy="1448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237"/>
            <p:cNvSpPr/>
            <p:nvPr/>
          </p:nvSpPr>
          <p:spPr>
            <a:xfrm flipV="1">
              <a:off x="396275" y="611464"/>
              <a:ext cx="259501" cy="65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hape 238"/>
            <p:cNvSpPr/>
            <p:nvPr/>
          </p:nvSpPr>
          <p:spPr>
            <a:xfrm flipV="1">
              <a:off x="655775" y="502215"/>
              <a:ext cx="131748" cy="10815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hape 239"/>
            <p:cNvSpPr/>
            <p:nvPr/>
          </p:nvSpPr>
          <p:spPr>
            <a:xfrm flipV="1">
              <a:off x="785215" y="412324"/>
              <a:ext cx="2308" cy="9739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240"/>
            <p:cNvSpPr/>
            <p:nvPr/>
          </p:nvSpPr>
          <p:spPr>
            <a:xfrm>
              <a:off x="665252" y="274944"/>
              <a:ext cx="119964" cy="1365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hape 241"/>
            <p:cNvSpPr/>
            <p:nvPr/>
          </p:nvSpPr>
          <p:spPr>
            <a:xfrm flipH="1">
              <a:off x="146027" y="285860"/>
              <a:ext cx="92295" cy="14648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hape 242"/>
            <p:cNvSpPr/>
            <p:nvPr/>
          </p:nvSpPr>
          <p:spPr>
            <a:xfrm flipH="1">
              <a:off x="241882" y="124380"/>
              <a:ext cx="8088" cy="1680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243"/>
            <p:cNvSpPr/>
            <p:nvPr/>
          </p:nvSpPr>
          <p:spPr>
            <a:xfrm flipH="1">
              <a:off x="251372" y="45718"/>
              <a:ext cx="102913" cy="769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hape 244"/>
            <p:cNvSpPr/>
            <p:nvPr/>
          </p:nvSpPr>
          <p:spPr>
            <a:xfrm>
              <a:off x="356540" y="48694"/>
              <a:ext cx="94813" cy="10741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hape 245"/>
            <p:cNvSpPr/>
            <p:nvPr/>
          </p:nvSpPr>
          <p:spPr>
            <a:xfrm>
              <a:off x="28736" y="23263"/>
              <a:ext cx="220530" cy="10357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246"/>
            <p:cNvSpPr/>
            <p:nvPr/>
          </p:nvSpPr>
          <p:spPr>
            <a:xfrm flipV="1">
              <a:off x="301740" y="285629"/>
              <a:ext cx="338795" cy="562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hape 247"/>
            <p:cNvSpPr/>
            <p:nvPr/>
          </p:nvSpPr>
          <p:spPr>
            <a:xfrm flipV="1">
              <a:off x="88885" y="625576"/>
              <a:ext cx="304034" cy="694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 248"/>
            <p:cNvSpPr/>
            <p:nvPr/>
          </p:nvSpPr>
          <p:spPr>
            <a:xfrm>
              <a:off x="396043" y="630488"/>
              <a:ext cx="117930" cy="14094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249"/>
            <p:cNvSpPr/>
            <p:nvPr/>
          </p:nvSpPr>
          <p:spPr>
            <a:xfrm flipH="1">
              <a:off x="537912" y="613536"/>
              <a:ext cx="111669" cy="1706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 250"/>
            <p:cNvSpPr/>
            <p:nvPr/>
          </p:nvSpPr>
          <p:spPr>
            <a:xfrm>
              <a:off x="783408" y="501359"/>
              <a:ext cx="133864" cy="653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Shape 251"/>
            <p:cNvSpPr/>
            <p:nvPr/>
          </p:nvSpPr>
          <p:spPr>
            <a:xfrm>
              <a:off x="675105" y="280366"/>
              <a:ext cx="223090" cy="12669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252"/>
            <p:cNvSpPr/>
            <p:nvPr/>
          </p:nvSpPr>
          <p:spPr>
            <a:xfrm>
              <a:off x="285787" y="322306"/>
              <a:ext cx="45721" cy="457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253"/>
            <p:cNvSpPr/>
            <p:nvPr/>
          </p:nvSpPr>
          <p:spPr>
            <a:xfrm>
              <a:off x="-1" y="4502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254"/>
            <p:cNvSpPr/>
            <p:nvPr/>
          </p:nvSpPr>
          <p:spPr>
            <a:xfrm>
              <a:off x="77958" y="68386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255"/>
            <p:cNvSpPr/>
            <p:nvPr/>
          </p:nvSpPr>
          <p:spPr>
            <a:xfrm>
              <a:off x="227337" y="103856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256"/>
            <p:cNvSpPr/>
            <p:nvPr/>
          </p:nvSpPr>
          <p:spPr>
            <a:xfrm>
              <a:off x="632916" y="589647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257"/>
            <p:cNvSpPr/>
            <p:nvPr/>
          </p:nvSpPr>
          <p:spPr>
            <a:xfrm>
              <a:off x="511925" y="760465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258"/>
            <p:cNvSpPr/>
            <p:nvPr/>
          </p:nvSpPr>
          <p:spPr>
            <a:xfrm>
              <a:off x="881140" y="385828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259"/>
            <p:cNvSpPr/>
            <p:nvPr/>
          </p:nvSpPr>
          <p:spPr>
            <a:xfrm>
              <a:off x="640534" y="2627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260"/>
            <p:cNvSpPr/>
            <p:nvPr/>
          </p:nvSpPr>
          <p:spPr>
            <a:xfrm>
              <a:off x="1771" y="-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774700" y="793508"/>
            <a:ext cx="9144000" cy="1325563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8" name="Content Placeholder 77"/>
          <p:cNvSpPr>
            <a:spLocks noGrp="1"/>
          </p:cNvSpPr>
          <p:nvPr>
            <p:ph sz="quarter" idx="12" hasCustomPrompt="1"/>
          </p:nvPr>
        </p:nvSpPr>
        <p:spPr>
          <a:xfrm>
            <a:off x="774700" y="2345599"/>
            <a:ext cx="9144000" cy="2010501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2pPr>
            <a:lvl3pPr marL="9144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3pPr>
            <a:lvl4pPr marL="13716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4pPr>
            <a:lvl5pPr marL="1828800" indent="0">
              <a:buNone/>
              <a:defRPr sz="2000" b="0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5pPr>
          </a:lstStyle>
          <a:p>
            <a:pPr lvl="0"/>
            <a:r>
              <a:rPr lang="en-US" altLang="zh-CN" dirty="0" smtClean="0"/>
              <a:t>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 userDrawn="1"/>
        </p:nvSpPr>
        <p:spPr>
          <a:xfrm>
            <a:off x="1371600" y="930120"/>
            <a:ext cx="254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9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10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273267" y="487490"/>
            <a:ext cx="5230011" cy="450955"/>
          </a:xfrm>
        </p:spPr>
        <p:txBody>
          <a:bodyPr>
            <a:normAutofit/>
          </a:bodyPr>
          <a:lstStyle>
            <a:lvl1pPr>
              <a:defRPr sz="2800" b="1" i="0"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>
          <a:xfrm>
            <a:off x="1273266" y="1381075"/>
            <a:ext cx="10080534" cy="4508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8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429" y="1255077"/>
            <a:ext cx="7701833" cy="1296641"/>
          </a:xfrm>
          <a:prstGeom prst="rect">
            <a:avLst/>
          </a:prstGeom>
        </p:spPr>
      </p:pic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146466" y="1470291"/>
            <a:ext cx="7190916" cy="87306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3" hasCustomPrompt="1"/>
          </p:nvPr>
        </p:nvSpPr>
        <p:spPr>
          <a:xfrm>
            <a:off x="1152984" y="3082434"/>
            <a:ext cx="7184398" cy="2645266"/>
          </a:xfrm>
        </p:spPr>
        <p:txBody>
          <a:bodyPr/>
          <a:lstStyle>
            <a:lvl1pPr>
              <a:defRPr sz="2800"/>
            </a:lvl1pPr>
          </a:lstStyle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 smtClean="0"/>
              <a:t>Click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to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edit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more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bullet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 smtClean="0"/>
              <a:t>Click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to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edit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more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bullet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400" b="1" dirty="0" smtClean="0"/>
              <a:t>Click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to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edit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more</a:t>
            </a:r>
            <a:r>
              <a:rPr lang="zh-CN" altLang="en-US" sz="2400" b="1" baseline="0" dirty="0" smtClean="0"/>
              <a:t> </a:t>
            </a:r>
            <a:r>
              <a:rPr lang="en-US" altLang="zh-CN" sz="2400" b="1" baseline="0" dirty="0" smtClean="0"/>
              <a:t>bullet</a:t>
            </a:r>
            <a:endParaRPr lang="en-US" altLang="zh-CN" sz="2400" b="1" dirty="0" smtClean="0"/>
          </a:p>
          <a:p>
            <a:pPr lvl="0"/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8499262" y="3082434"/>
            <a:ext cx="2854538" cy="264526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2216150"/>
            <a:ext cx="11112500" cy="2425700"/>
          </a:xfrm>
          <a:prstGeom prst="rect">
            <a:avLst/>
          </a:prstGeom>
        </p:spPr>
      </p:pic>
      <p:sp>
        <p:nvSpPr>
          <p:cNvPr id="7" name="Shape 153"/>
          <p:cNvSpPr txBox="1">
            <a:spLocks/>
          </p:cNvSpPr>
          <p:nvPr userDrawn="1"/>
        </p:nvSpPr>
        <p:spPr>
          <a:xfrm>
            <a:off x="1879769" y="3075021"/>
            <a:ext cx="8432461" cy="1041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endParaRPr lang="en" sz="4800" dirty="0">
              <a:solidFill>
                <a:schemeClr val="bg1"/>
              </a:solidFill>
            </a:endParaRPr>
          </a:p>
        </p:txBody>
      </p:sp>
      <p:grpSp>
        <p:nvGrpSpPr>
          <p:cNvPr id="9" name="Group 581"/>
          <p:cNvGrpSpPr/>
          <p:nvPr userDrawn="1"/>
        </p:nvGrpSpPr>
        <p:grpSpPr>
          <a:xfrm>
            <a:off x="133431" y="171790"/>
            <a:ext cx="1025116" cy="766653"/>
            <a:chOff x="0" y="0"/>
            <a:chExt cx="1025114" cy="766651"/>
          </a:xfrm>
        </p:grpSpPr>
        <p:sp>
          <p:nvSpPr>
            <p:cNvPr id="10" name="Shape 562"/>
            <p:cNvSpPr/>
            <p:nvPr/>
          </p:nvSpPr>
          <p:spPr>
            <a:xfrm rot="11038698" flipH="1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56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564"/>
            <p:cNvSpPr/>
            <p:nvPr/>
          </p:nvSpPr>
          <p:spPr>
            <a:xfrm rot="11567838" flipH="1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56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56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56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56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56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57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57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57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57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7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57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57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57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7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57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58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885030" y="2790508"/>
            <a:ext cx="10515600" cy="1325563"/>
          </a:xfrm>
        </p:spPr>
        <p:txBody>
          <a:bodyPr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4851400"/>
            <a:ext cx="7112000" cy="364808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8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9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6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51" r:id="rId4"/>
    <p:sldLayoutId id="2147483752" r:id="rId5"/>
    <p:sldLayoutId id="21474837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774700" y="2523621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面向对象编程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5683250"/>
            <a:ext cx="3810000" cy="105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5600" y="5626100"/>
            <a:ext cx="4000500" cy="109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indent="-280988"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什么是面向对象</a:t>
            </a:r>
            <a:endParaRPr lang="en-US" altLang="zh-CN" dirty="0" smtClean="0"/>
          </a:p>
          <a:p>
            <a:pPr marL="457200" indent="-280988">
              <a:buFont typeface="Arial" panose="020B0604020202020204" pitchFamily="34" charset="0"/>
              <a:buChar char="•"/>
            </a:pPr>
            <a:r>
              <a:rPr lang="zh-CN" altLang="en-US" dirty="0" smtClean="0"/>
              <a:t>为什么面向对象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42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1905000"/>
            <a:ext cx="1068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Queue (FIFO)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21859" y="2419255"/>
            <a:ext cx="932473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54332" y="20499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First-In, First-Out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12659" y="2049923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First-Come, First-Serve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254332" y="2419255"/>
            <a:ext cx="1658327" cy="896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03134" y="2428220"/>
            <a:ext cx="227838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4790093" y="3405708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7" name="矩形: 圆角 26"/>
          <p:cNvSpPr/>
          <p:nvPr/>
        </p:nvSpPr>
        <p:spPr>
          <a:xfrm>
            <a:off x="5472638" y="3405708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6" name="矩形: 圆角 25"/>
          <p:cNvSpPr/>
          <p:nvPr/>
        </p:nvSpPr>
        <p:spPr>
          <a:xfrm>
            <a:off x="6155183" y="3405708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5" name="矩形: 圆角 24"/>
          <p:cNvSpPr/>
          <p:nvPr/>
        </p:nvSpPr>
        <p:spPr>
          <a:xfrm>
            <a:off x="6837728" y="3405708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802486" y="3804936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761936" y="3036375"/>
            <a:ext cx="62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4083495" y="3405707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568178" y="2652095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Put (Enqueue) &amp; Get (Dequeue)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223642" y="40331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Roboto Mono" pitchFamily="2" charset="0"/>
                <a:ea typeface="Roboto Mono" pitchFamily="2" charset="0"/>
              </a:rPr>
              <a:t>queue.put</a:t>
            </a:r>
            <a:r>
              <a:rPr lang="en-US" altLang="zh-CN" dirty="0">
                <a:latin typeface="Roboto Mono" pitchFamily="2" charset="0"/>
                <a:ea typeface="Roboto Mono" pitchFamily="2" charset="0"/>
              </a:rPr>
              <a:t>(8)</a:t>
            </a:r>
            <a:endParaRPr lang="zh-CN" altLang="en-US" dirty="0">
              <a:latin typeface="Roboto Mono" pitchFamily="2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23641" y="440479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Roboto Mono" pitchFamily="2" charset="0"/>
                <a:ea typeface="Roboto Mono" pitchFamily="2" charset="0"/>
              </a:rPr>
              <a:t>item = </a:t>
            </a:r>
            <a:r>
              <a:rPr lang="en-US" altLang="zh-CN" dirty="0" err="1">
                <a:latin typeface="Roboto Mono" pitchFamily="2" charset="0"/>
                <a:ea typeface="Roboto Mono" pitchFamily="2" charset="0"/>
              </a:rPr>
              <a:t>queue.get</a:t>
            </a:r>
            <a:r>
              <a:rPr lang="en-US" altLang="zh-CN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85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8" grpId="0" animBg="1"/>
      <p:bldP spid="27" grpId="0" animBg="1"/>
      <p:bldP spid="26" grpId="0" animBg="1"/>
      <p:bldP spid="25" grpId="0" animBg="1"/>
      <p:bldP spid="25" grpId="1" animBg="1"/>
      <p:bldP spid="42" grpId="0"/>
      <p:bldP spid="43" grpId="0"/>
      <p:bldP spid="45" grpId="0" animBg="1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2000" y="1905000"/>
            <a:ext cx="1068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Stack (FILO)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0410" y="205888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First-In, Last-Out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80664" y="2428220"/>
            <a:ext cx="86285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033005" y="2428220"/>
            <a:ext cx="180175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92438" y="2652095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5793266" y="4982265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" name="矩形: 圆角 14"/>
          <p:cNvSpPr/>
          <p:nvPr/>
        </p:nvSpPr>
        <p:spPr>
          <a:xfrm>
            <a:off x="5793266" y="4462628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6" name="矩形: 圆角 15"/>
          <p:cNvSpPr/>
          <p:nvPr/>
        </p:nvSpPr>
        <p:spPr>
          <a:xfrm>
            <a:off x="5793266" y="3942991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7" name="矩形: 圆角 16"/>
          <p:cNvSpPr/>
          <p:nvPr/>
        </p:nvSpPr>
        <p:spPr>
          <a:xfrm>
            <a:off x="5793266" y="342335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57444" y="3957939"/>
            <a:ext cx="5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223642" y="403314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Roboto Mono" pitchFamily="2" charset="0"/>
                <a:ea typeface="Roboto Mono" pitchFamily="2" charset="0"/>
              </a:rPr>
              <a:t>stack.push</a:t>
            </a:r>
            <a:r>
              <a:rPr lang="en-US" altLang="zh-CN" dirty="0">
                <a:latin typeface="Roboto Mono" pitchFamily="2" charset="0"/>
                <a:ea typeface="Roboto Mono" pitchFamily="2" charset="0"/>
              </a:rPr>
              <a:t>(8)</a:t>
            </a:r>
            <a:endParaRPr lang="zh-CN" altLang="en-US" dirty="0">
              <a:latin typeface="Roboto Mono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3641" y="440479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Roboto Mono" pitchFamily="2" charset="0"/>
                <a:ea typeface="Roboto Mono" pitchFamily="2" charset="0"/>
              </a:rPr>
              <a:t>item = </a:t>
            </a:r>
            <a:r>
              <a:rPr lang="en-US" altLang="zh-CN" dirty="0" err="1">
                <a:latin typeface="Roboto Mono" pitchFamily="2" charset="0"/>
                <a:ea typeface="Roboto Mono" pitchFamily="2" charset="0"/>
              </a:rPr>
              <a:t>stack.pop</a:t>
            </a:r>
            <a:r>
              <a:rPr lang="en-US" altLang="zh-CN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23" name="矩形 22"/>
          <p:cNvSpPr/>
          <p:nvPr/>
        </p:nvSpPr>
        <p:spPr>
          <a:xfrm>
            <a:off x="4382814" y="3174122"/>
            <a:ext cx="3857296" cy="701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1 -0.11435 L 0.00078 0.0004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7409 -0.1148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574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20" grpId="0"/>
      <p:bldP spid="21" grpId="0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FFB462F-27B4-47BB-B7EB-F1A0C97D7F46}"/>
              </a:ext>
            </a:extLst>
          </p:cNvPr>
          <p:cNvSpPr/>
          <p:nvPr/>
        </p:nvSpPr>
        <p:spPr>
          <a:xfrm>
            <a:off x="1464534" y="2391784"/>
            <a:ext cx="9262932" cy="420928"/>
          </a:xfrm>
          <a:prstGeom prst="rect">
            <a:avLst/>
          </a:prstGeom>
          <a:pattFill prst="nar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2FA4BA0F-0499-4A01-B518-27406F1B3CEE}"/>
              </a:ext>
            </a:extLst>
          </p:cNvPr>
          <p:cNvSpPr/>
          <p:nvPr/>
        </p:nvSpPr>
        <p:spPr>
          <a:xfrm>
            <a:off x="1464534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3C44AE05-8019-4BF2-83C9-569E1BCA485A}"/>
              </a:ext>
            </a:extLst>
          </p:cNvPr>
          <p:cNvSpPr/>
          <p:nvPr/>
        </p:nvSpPr>
        <p:spPr>
          <a:xfrm>
            <a:off x="2028713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CA037136-8BD7-4ED1-A466-F465FA644D68}"/>
              </a:ext>
            </a:extLst>
          </p:cNvPr>
          <p:cNvSpPr/>
          <p:nvPr/>
        </p:nvSpPr>
        <p:spPr>
          <a:xfrm>
            <a:off x="2592892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36C2CE74-78DB-4895-8792-90A75B3EB187}"/>
              </a:ext>
            </a:extLst>
          </p:cNvPr>
          <p:cNvSpPr/>
          <p:nvPr/>
        </p:nvSpPr>
        <p:spPr>
          <a:xfrm>
            <a:off x="3157071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3897EEBA-718B-411B-BA6A-4E25083A4A51}"/>
              </a:ext>
            </a:extLst>
          </p:cNvPr>
          <p:cNvSpPr/>
          <p:nvPr/>
        </p:nvSpPr>
        <p:spPr>
          <a:xfrm>
            <a:off x="3721250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="" xmlns:a16="http://schemas.microsoft.com/office/drawing/2014/main" id="{86C73412-65CB-4575-8A1A-084DA70D51B4}"/>
              </a:ext>
            </a:extLst>
          </p:cNvPr>
          <p:cNvSpPr/>
          <p:nvPr/>
        </p:nvSpPr>
        <p:spPr>
          <a:xfrm>
            <a:off x="4285429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" name="矩形: 圆角 21">
            <a:extLst>
              <a:ext uri="{FF2B5EF4-FFF2-40B4-BE49-F238E27FC236}">
                <a16:creationId xmlns="" xmlns:a16="http://schemas.microsoft.com/office/drawing/2014/main" id="{B761945D-530E-4502-9782-A651E54F3624}"/>
              </a:ext>
            </a:extLst>
          </p:cNvPr>
          <p:cNvSpPr/>
          <p:nvPr/>
        </p:nvSpPr>
        <p:spPr>
          <a:xfrm>
            <a:off x="4849608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="" xmlns:a16="http://schemas.microsoft.com/office/drawing/2014/main" id="{93DBB331-896D-442C-B4C5-EAF7E729A862}"/>
              </a:ext>
            </a:extLst>
          </p:cNvPr>
          <p:cNvSpPr/>
          <p:nvPr/>
        </p:nvSpPr>
        <p:spPr>
          <a:xfrm>
            <a:off x="5413787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4" name="矩形: 圆角 23">
            <a:extLst>
              <a:ext uri="{FF2B5EF4-FFF2-40B4-BE49-F238E27FC236}">
                <a16:creationId xmlns="" xmlns:a16="http://schemas.microsoft.com/office/drawing/2014/main" id="{E1BF2A5A-DBAC-48AB-9C3C-685F357DBF8D}"/>
              </a:ext>
            </a:extLst>
          </p:cNvPr>
          <p:cNvSpPr/>
          <p:nvPr/>
        </p:nvSpPr>
        <p:spPr>
          <a:xfrm>
            <a:off x="5977966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87E79449-F9C6-4BEE-908D-E174624881EC}"/>
              </a:ext>
            </a:extLst>
          </p:cNvPr>
          <p:cNvSpPr/>
          <p:nvPr/>
        </p:nvSpPr>
        <p:spPr>
          <a:xfrm>
            <a:off x="6542145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8CCFCD9D-0519-4349-9FFB-0CE9CBDECDF7}"/>
              </a:ext>
            </a:extLst>
          </p:cNvPr>
          <p:cNvSpPr txBox="1"/>
          <p:nvPr/>
        </p:nvSpPr>
        <p:spPr>
          <a:xfrm>
            <a:off x="1399090" y="13805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A0BA27E1-509E-4994-9063-27E59C43C4DF}"/>
              </a:ext>
            </a:extLst>
          </p:cNvPr>
          <p:cNvSpPr txBox="1"/>
          <p:nvPr/>
        </p:nvSpPr>
        <p:spPr>
          <a:xfrm>
            <a:off x="7027391" y="1842212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→ </a:t>
            </a:r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834E4411-9FA8-456D-B2F5-61A2CAA3548E}"/>
              </a:ext>
            </a:extLst>
          </p:cNvPr>
          <p:cNvSpPr txBox="1"/>
          <p:nvPr/>
        </p:nvSpPr>
        <p:spPr>
          <a:xfrm>
            <a:off x="7106324" y="2379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9DF132D-D8C9-4030-B11D-02F082D84F2B}"/>
              </a:ext>
            </a:extLst>
          </p:cNvPr>
          <p:cNvSpPr txBox="1"/>
          <p:nvPr/>
        </p:nvSpPr>
        <p:spPr>
          <a:xfrm>
            <a:off x="2377269" y="138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403C885E-95A5-48A3-8B93-41383D50E297}"/>
              </a:ext>
            </a:extLst>
          </p:cNvPr>
          <p:cNvSpPr txBox="1"/>
          <p:nvPr/>
        </p:nvSpPr>
        <p:spPr>
          <a:xfrm>
            <a:off x="1753674" y="13805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285F859-55E6-415B-A897-C45DA9A2216B}"/>
              </a:ext>
            </a:extLst>
          </p:cNvPr>
          <p:cNvSpPr txBox="1"/>
          <p:nvPr/>
        </p:nvSpPr>
        <p:spPr>
          <a:xfrm>
            <a:off x="2109763" y="138054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C2A7D1F4-6EE4-4626-BB1A-FEEC2EE7D28F}"/>
              </a:ext>
            </a:extLst>
          </p:cNvPr>
          <p:cNvSpPr txBox="1"/>
          <p:nvPr/>
        </p:nvSpPr>
        <p:spPr>
          <a:xfrm>
            <a:off x="3090825" y="138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66464C54-65B4-4E21-885B-948DCB3C0C70}"/>
              </a:ext>
            </a:extLst>
          </p:cNvPr>
          <p:cNvSpPr txBox="1"/>
          <p:nvPr/>
        </p:nvSpPr>
        <p:spPr>
          <a:xfrm>
            <a:off x="2729356" y="13805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3CB75B25-2044-4B92-9582-C2CDBE6FB5B7}"/>
              </a:ext>
            </a:extLst>
          </p:cNvPr>
          <p:cNvSpPr txBox="1"/>
          <p:nvPr/>
        </p:nvSpPr>
        <p:spPr>
          <a:xfrm>
            <a:off x="3773244" y="138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FF7F3EC3-1A8D-45A7-AE28-374F497B57AE}"/>
              </a:ext>
            </a:extLst>
          </p:cNvPr>
          <p:cNvSpPr txBox="1"/>
          <p:nvPr/>
        </p:nvSpPr>
        <p:spPr>
          <a:xfrm>
            <a:off x="3448744" y="138054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*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6E32B52F-96EE-4A16-8A4F-DD48CF0D9D80}"/>
              </a:ext>
            </a:extLst>
          </p:cNvPr>
          <p:cNvSpPr txBox="1"/>
          <p:nvPr/>
        </p:nvSpPr>
        <p:spPr>
          <a:xfrm>
            <a:off x="5135298" y="13805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1F19D7E-994C-4BAD-902A-61E7DC5218A7}"/>
              </a:ext>
            </a:extLst>
          </p:cNvPr>
          <p:cNvSpPr txBox="1"/>
          <p:nvPr/>
        </p:nvSpPr>
        <p:spPr>
          <a:xfrm>
            <a:off x="4120149" y="13805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FCF65E39-B0E8-4C88-B45A-59E0D806DA50}"/>
              </a:ext>
            </a:extLst>
          </p:cNvPr>
          <p:cNvSpPr txBox="1"/>
          <p:nvPr/>
        </p:nvSpPr>
        <p:spPr>
          <a:xfrm>
            <a:off x="4509999" y="138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83D99088-AA3B-4A54-A974-540F6868BC0C}"/>
              </a:ext>
            </a:extLst>
          </p:cNvPr>
          <p:cNvSpPr txBox="1"/>
          <p:nvPr/>
        </p:nvSpPr>
        <p:spPr>
          <a:xfrm>
            <a:off x="4864040" y="138054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37B88EE3-BECD-4174-9574-436B073D092A}"/>
              </a:ext>
            </a:extLst>
          </p:cNvPr>
          <p:cNvSpPr txBox="1"/>
          <p:nvPr/>
        </p:nvSpPr>
        <p:spPr>
          <a:xfrm>
            <a:off x="5473852" y="138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6DD7E957-F19B-44BC-BF3D-6276C2304B70}"/>
              </a:ext>
            </a:extLst>
          </p:cNvPr>
          <p:cNvSpPr txBox="1"/>
          <p:nvPr/>
        </p:nvSpPr>
        <p:spPr>
          <a:xfrm>
            <a:off x="2983175" y="3349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A8DDB450-B4DE-423B-8C29-5A7FCA0B873B}"/>
              </a:ext>
            </a:extLst>
          </p:cNvPr>
          <p:cNvSpPr txBox="1"/>
          <p:nvPr/>
        </p:nvSpPr>
        <p:spPr>
          <a:xfrm>
            <a:off x="3336856" y="33497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F25078C4-4504-4B91-8B54-173F2E5FF35B}"/>
              </a:ext>
            </a:extLst>
          </p:cNvPr>
          <p:cNvSpPr txBox="1"/>
          <p:nvPr/>
        </p:nvSpPr>
        <p:spPr>
          <a:xfrm>
            <a:off x="1551698" y="23615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9D0A5E9B-7F20-4483-BB5F-4AC6AC829314}"/>
              </a:ext>
            </a:extLst>
          </p:cNvPr>
          <p:cNvSpPr txBox="1"/>
          <p:nvPr/>
        </p:nvSpPr>
        <p:spPr>
          <a:xfrm>
            <a:off x="2170954" y="236160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6FBB81DD-F74D-4465-B0A9-D86F8218C314}"/>
              </a:ext>
            </a:extLst>
          </p:cNvPr>
          <p:cNvSpPr txBox="1"/>
          <p:nvPr/>
        </p:nvSpPr>
        <p:spPr>
          <a:xfrm>
            <a:off x="3691169" y="33497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4588AD74-9C1E-48CF-9AAF-98158987427C}"/>
              </a:ext>
            </a:extLst>
          </p:cNvPr>
          <p:cNvSpPr txBox="1"/>
          <p:nvPr/>
        </p:nvSpPr>
        <p:spPr>
          <a:xfrm>
            <a:off x="2682531" y="236941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ED6B5746-B105-4B5B-932C-B890E3FFA0A7}"/>
              </a:ext>
            </a:extLst>
          </p:cNvPr>
          <p:cNvSpPr txBox="1"/>
          <p:nvPr/>
        </p:nvSpPr>
        <p:spPr>
          <a:xfrm>
            <a:off x="4029723" y="33497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479DD461-B912-4360-9C45-5614AD25AC56}"/>
              </a:ext>
            </a:extLst>
          </p:cNvPr>
          <p:cNvSpPr txBox="1"/>
          <p:nvPr/>
        </p:nvSpPr>
        <p:spPr>
          <a:xfrm>
            <a:off x="3284618" y="236880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*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0A399078-606A-4995-89B4-F7E538682B2E}"/>
              </a:ext>
            </a:extLst>
          </p:cNvPr>
          <p:cNvSpPr txBox="1"/>
          <p:nvPr/>
        </p:nvSpPr>
        <p:spPr>
          <a:xfrm>
            <a:off x="6107427" y="3336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6C8CAFB2-3A9F-412C-8FD1-CA75912DADE3}"/>
              </a:ext>
            </a:extLst>
          </p:cNvPr>
          <p:cNvSpPr txBox="1"/>
          <p:nvPr/>
        </p:nvSpPr>
        <p:spPr>
          <a:xfrm>
            <a:off x="3241761" y="23615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E37C537A-93D4-4D36-B2B5-B02930A525BD}"/>
              </a:ext>
            </a:extLst>
          </p:cNvPr>
          <p:cNvSpPr txBox="1"/>
          <p:nvPr/>
        </p:nvSpPr>
        <p:spPr>
          <a:xfrm>
            <a:off x="4703354" y="33497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E78E72E6-32C4-4349-85EE-B65C67CAA629}"/>
              </a:ext>
            </a:extLst>
          </p:cNvPr>
          <p:cNvSpPr txBox="1"/>
          <p:nvPr/>
        </p:nvSpPr>
        <p:spPr>
          <a:xfrm>
            <a:off x="5754987" y="33497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52DB7AB7-4133-4654-981A-FC6E4D43B738}"/>
              </a:ext>
            </a:extLst>
          </p:cNvPr>
          <p:cNvSpPr txBox="1"/>
          <p:nvPr/>
        </p:nvSpPr>
        <p:spPr>
          <a:xfrm>
            <a:off x="4384036" y="3349798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*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E895E2FB-02A7-40AB-82F2-8A2284C3F1E6}"/>
              </a:ext>
            </a:extLst>
          </p:cNvPr>
          <p:cNvSpPr txBox="1"/>
          <p:nvPr/>
        </p:nvSpPr>
        <p:spPr>
          <a:xfrm>
            <a:off x="5042093" y="334979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E017A375-3202-4C1A-B7DE-A5AA50609F6B}"/>
              </a:ext>
            </a:extLst>
          </p:cNvPr>
          <p:cNvSpPr txBox="1"/>
          <p:nvPr/>
        </p:nvSpPr>
        <p:spPr>
          <a:xfrm>
            <a:off x="5430584" y="334979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EC789F8D-B6DE-4EBD-B4B2-AF97943549B4}"/>
              </a:ext>
            </a:extLst>
          </p:cNvPr>
          <p:cNvSpPr txBox="1"/>
          <p:nvPr/>
        </p:nvSpPr>
        <p:spPr>
          <a:xfrm>
            <a:off x="2132561" y="23687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BED937BF-6C88-4CE9-8091-C8F939A70C50}"/>
              </a:ext>
            </a:extLst>
          </p:cNvPr>
          <p:cNvSpPr txBox="1"/>
          <p:nvPr/>
        </p:nvSpPr>
        <p:spPr>
          <a:xfrm>
            <a:off x="6422402" y="33445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9B017940-C980-41B5-AFD0-24CB3A0DBCC6}"/>
              </a:ext>
            </a:extLst>
          </p:cNvPr>
          <p:cNvSpPr txBox="1"/>
          <p:nvPr/>
        </p:nvSpPr>
        <p:spPr>
          <a:xfrm>
            <a:off x="1376981" y="3344566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844" y="4847839"/>
            <a:ext cx="93283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the current input token is an </a:t>
            </a:r>
            <a:r>
              <a:rPr lang="en-US" sz="1400" b="1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operand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, append it to the output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string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the current input token is an </a:t>
            </a:r>
            <a:r>
              <a:rPr lang="en-US" sz="1400" b="1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, pop off all operators that have </a:t>
            </a:r>
            <a:r>
              <a:rPr lang="en-US" sz="1400" i="1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equal or higher precedence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 and append them to the output string; push the operator onto the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stack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the current input token is (, push it onto the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stack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the current input token is ), pop off all operators and append them to the output string until a ( is popped; discard the 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(.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</a:rPr>
              <a:t>the end of the input string is found, pop all operators and append them to the output string.</a:t>
            </a:r>
            <a:endParaRPr lang="en-US" sz="1400" b="0" i="0" dirty="0">
              <a:solidFill>
                <a:srgbClr val="000000"/>
              </a:solidFill>
              <a:effectLst/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9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6" grpId="0"/>
      <p:bldP spid="46" grpId="1"/>
      <p:bldP spid="47" grpId="0"/>
      <p:bldP spid="48" grpId="0"/>
      <p:bldP spid="48" grpId="1"/>
      <p:bldP spid="49" grpId="0"/>
      <p:bldP spid="50" grpId="0"/>
      <p:bldP spid="50" grpId="1"/>
      <p:bldP spid="51" grpId="0"/>
      <p:bldP spid="53" grpId="0"/>
      <p:bldP spid="56" grpId="0"/>
      <p:bldP spid="57" grpId="0"/>
      <p:bldP spid="58" grpId="0"/>
      <p:bldP spid="59" grpId="0"/>
      <p:bldP spid="59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569B977-762D-40DD-8E89-ED680D8ED71A}"/>
              </a:ext>
            </a:extLst>
          </p:cNvPr>
          <p:cNvSpPr/>
          <p:nvPr/>
        </p:nvSpPr>
        <p:spPr>
          <a:xfrm>
            <a:off x="1464534" y="2391784"/>
            <a:ext cx="9262932" cy="420928"/>
          </a:xfrm>
          <a:prstGeom prst="rect">
            <a:avLst/>
          </a:prstGeom>
          <a:pattFill prst="nar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44084A7D-EB67-4A66-B84E-B4734F986BB8}"/>
              </a:ext>
            </a:extLst>
          </p:cNvPr>
          <p:cNvSpPr/>
          <p:nvPr/>
        </p:nvSpPr>
        <p:spPr>
          <a:xfrm>
            <a:off x="2592892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="" xmlns:a16="http://schemas.microsoft.com/office/drawing/2014/main" id="{EEA3DBF1-5990-41C9-A5FE-DC7572645B50}"/>
              </a:ext>
            </a:extLst>
          </p:cNvPr>
          <p:cNvSpPr txBox="1"/>
          <p:nvPr/>
        </p:nvSpPr>
        <p:spPr>
          <a:xfrm>
            <a:off x="2685830" y="23664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B3E8C943-4CC9-4A80-ADFE-E095B4FE6B7A}"/>
              </a:ext>
            </a:extLst>
          </p:cNvPr>
          <p:cNvSpPr txBox="1"/>
          <p:nvPr/>
        </p:nvSpPr>
        <p:spPr>
          <a:xfrm>
            <a:off x="2708231" y="23756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="" xmlns:a16="http://schemas.microsoft.com/office/drawing/2014/main" id="{4F12C462-382B-4452-A688-256BCAE5EC36}"/>
              </a:ext>
            </a:extLst>
          </p:cNvPr>
          <p:cNvSpPr txBox="1"/>
          <p:nvPr/>
        </p:nvSpPr>
        <p:spPr>
          <a:xfrm>
            <a:off x="2700049" y="236194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C1F99938-99B6-4EEA-904C-6ADA713FF3DE}"/>
              </a:ext>
            </a:extLst>
          </p:cNvPr>
          <p:cNvSpPr/>
          <p:nvPr/>
        </p:nvSpPr>
        <p:spPr>
          <a:xfrm>
            <a:off x="1464534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38B17A62-1441-4213-A2AF-3E0932B6B3F3}"/>
              </a:ext>
            </a:extLst>
          </p:cNvPr>
          <p:cNvSpPr/>
          <p:nvPr/>
        </p:nvSpPr>
        <p:spPr>
          <a:xfrm>
            <a:off x="2028713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39BDC972-1144-4317-A0FC-EBE6947BB111}"/>
              </a:ext>
            </a:extLst>
          </p:cNvPr>
          <p:cNvSpPr/>
          <p:nvPr/>
        </p:nvSpPr>
        <p:spPr>
          <a:xfrm>
            <a:off x="3157071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3AF28DB1-5081-44AA-BC79-60A02C24A200}"/>
              </a:ext>
            </a:extLst>
          </p:cNvPr>
          <p:cNvSpPr/>
          <p:nvPr/>
        </p:nvSpPr>
        <p:spPr>
          <a:xfrm>
            <a:off x="3721250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CDADB25D-DF08-449A-B3F7-D14A103FA2C6}"/>
              </a:ext>
            </a:extLst>
          </p:cNvPr>
          <p:cNvSpPr/>
          <p:nvPr/>
        </p:nvSpPr>
        <p:spPr>
          <a:xfrm>
            <a:off x="4285429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123BA5F6-5CDC-418D-83B9-A131FF53B58A}"/>
              </a:ext>
            </a:extLst>
          </p:cNvPr>
          <p:cNvSpPr/>
          <p:nvPr/>
        </p:nvSpPr>
        <p:spPr>
          <a:xfrm>
            <a:off x="4849608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1FBC5436-B154-460E-B266-590312256FD7}"/>
              </a:ext>
            </a:extLst>
          </p:cNvPr>
          <p:cNvSpPr/>
          <p:nvPr/>
        </p:nvSpPr>
        <p:spPr>
          <a:xfrm>
            <a:off x="5413787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35BA4581-F3DA-4C9E-99A1-A84BB5FAC132}"/>
              </a:ext>
            </a:extLst>
          </p:cNvPr>
          <p:cNvSpPr/>
          <p:nvPr/>
        </p:nvSpPr>
        <p:spPr>
          <a:xfrm>
            <a:off x="5977966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2C85D7DB-D0C8-402B-B972-8D914DEFF917}"/>
              </a:ext>
            </a:extLst>
          </p:cNvPr>
          <p:cNvSpPr/>
          <p:nvPr/>
        </p:nvSpPr>
        <p:spPr>
          <a:xfrm>
            <a:off x="6542145" y="2400636"/>
            <a:ext cx="564179" cy="399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594B8EBB-89B0-4A81-B449-A6316364785E}"/>
              </a:ext>
            </a:extLst>
          </p:cNvPr>
          <p:cNvSpPr txBox="1"/>
          <p:nvPr/>
        </p:nvSpPr>
        <p:spPr>
          <a:xfrm>
            <a:off x="7027391" y="1842212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→ </a:t>
            </a:r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E0B449D6-47F5-451A-A10A-82FF8581E731}"/>
              </a:ext>
            </a:extLst>
          </p:cNvPr>
          <p:cNvSpPr txBox="1"/>
          <p:nvPr/>
        </p:nvSpPr>
        <p:spPr>
          <a:xfrm>
            <a:off x="7106324" y="2379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E684430-8551-4AE2-A0BA-BA6245ABE6F5}"/>
              </a:ext>
            </a:extLst>
          </p:cNvPr>
          <p:cNvSpPr txBox="1"/>
          <p:nvPr/>
        </p:nvSpPr>
        <p:spPr>
          <a:xfrm>
            <a:off x="3008707" y="13805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CAE52C58-E1F1-43F5-953C-33BB0E29F029}"/>
              </a:ext>
            </a:extLst>
          </p:cNvPr>
          <p:cNvSpPr txBox="1"/>
          <p:nvPr/>
        </p:nvSpPr>
        <p:spPr>
          <a:xfrm>
            <a:off x="3362388" y="138054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F217640-C537-458C-9F0D-3BBC9CA016E9}"/>
              </a:ext>
            </a:extLst>
          </p:cNvPr>
          <p:cNvSpPr txBox="1"/>
          <p:nvPr/>
        </p:nvSpPr>
        <p:spPr>
          <a:xfrm>
            <a:off x="3716701" y="138054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90B4357-AEAA-4A91-9C0A-FDCAB1592B1F}"/>
              </a:ext>
            </a:extLst>
          </p:cNvPr>
          <p:cNvSpPr txBox="1"/>
          <p:nvPr/>
        </p:nvSpPr>
        <p:spPr>
          <a:xfrm>
            <a:off x="4055255" y="138054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43D8E0C1-75E7-4D06-9F40-01DEB20EBD0A}"/>
              </a:ext>
            </a:extLst>
          </p:cNvPr>
          <p:cNvSpPr txBox="1"/>
          <p:nvPr/>
        </p:nvSpPr>
        <p:spPr>
          <a:xfrm>
            <a:off x="6132959" y="13676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29683EE-B40F-4FD6-BF52-0BFC35A7CF63}"/>
              </a:ext>
            </a:extLst>
          </p:cNvPr>
          <p:cNvSpPr txBox="1"/>
          <p:nvPr/>
        </p:nvSpPr>
        <p:spPr>
          <a:xfrm>
            <a:off x="4728886" y="13805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CAFCED6-AC74-43B6-BE52-9099F54DC62B}"/>
              </a:ext>
            </a:extLst>
          </p:cNvPr>
          <p:cNvSpPr txBox="1"/>
          <p:nvPr/>
        </p:nvSpPr>
        <p:spPr>
          <a:xfrm>
            <a:off x="5780519" y="13805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5A96192-75FF-4DC4-9057-431CCABB5077}"/>
              </a:ext>
            </a:extLst>
          </p:cNvPr>
          <p:cNvSpPr txBox="1"/>
          <p:nvPr/>
        </p:nvSpPr>
        <p:spPr>
          <a:xfrm>
            <a:off x="4409568" y="138054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*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7631DC51-B5B9-42E7-AD38-00074095AABA}"/>
              </a:ext>
            </a:extLst>
          </p:cNvPr>
          <p:cNvSpPr txBox="1"/>
          <p:nvPr/>
        </p:nvSpPr>
        <p:spPr>
          <a:xfrm>
            <a:off x="5067625" y="138054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861C01DE-2ADF-4D2E-8ED5-29AFE0165F1B}"/>
              </a:ext>
            </a:extLst>
          </p:cNvPr>
          <p:cNvSpPr txBox="1"/>
          <p:nvPr/>
        </p:nvSpPr>
        <p:spPr>
          <a:xfrm>
            <a:off x="5456116" y="138054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FA50697D-927C-42A7-BE22-8E01AD9C2D69}"/>
              </a:ext>
            </a:extLst>
          </p:cNvPr>
          <p:cNvSpPr txBox="1"/>
          <p:nvPr/>
        </p:nvSpPr>
        <p:spPr>
          <a:xfrm>
            <a:off x="6447934" y="13753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4F4C31A5-3CE7-4E27-A820-76AC9D602E4A}"/>
              </a:ext>
            </a:extLst>
          </p:cNvPr>
          <p:cNvSpPr txBox="1"/>
          <p:nvPr/>
        </p:nvSpPr>
        <p:spPr>
          <a:xfrm>
            <a:off x="1402513" y="1375308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OUTPUT: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51262C45-4BD3-4A80-90AF-C723B44BCB06}"/>
              </a:ext>
            </a:extLst>
          </p:cNvPr>
          <p:cNvSpPr txBox="1"/>
          <p:nvPr/>
        </p:nvSpPr>
        <p:spPr>
          <a:xfrm>
            <a:off x="1569331" y="23694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8BE403ED-4D26-40BC-A8C0-AF35301EEACB}"/>
              </a:ext>
            </a:extLst>
          </p:cNvPr>
          <p:cNvSpPr txBox="1"/>
          <p:nvPr/>
        </p:nvSpPr>
        <p:spPr>
          <a:xfrm>
            <a:off x="2133510" y="23694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40D5F394-0E28-46C5-8993-CCB063DC31D9}"/>
              </a:ext>
            </a:extLst>
          </p:cNvPr>
          <p:cNvSpPr txBox="1"/>
          <p:nvPr/>
        </p:nvSpPr>
        <p:spPr>
          <a:xfrm>
            <a:off x="2691866" y="236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FC7162F1-3CA5-4730-B979-7950C15C4DFF}"/>
              </a:ext>
            </a:extLst>
          </p:cNvPr>
          <p:cNvSpPr txBox="1"/>
          <p:nvPr/>
        </p:nvSpPr>
        <p:spPr>
          <a:xfrm>
            <a:off x="3261868" y="236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C05BDE47-BC02-4FD3-A34B-D01A3113135B}"/>
              </a:ext>
            </a:extLst>
          </p:cNvPr>
          <p:cNvSpPr txBox="1"/>
          <p:nvPr/>
        </p:nvSpPr>
        <p:spPr>
          <a:xfrm>
            <a:off x="3842520" y="236880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*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5DD8D96E-0EA1-46D0-8E71-F820B2AA8CF5}"/>
              </a:ext>
            </a:extLst>
          </p:cNvPr>
          <p:cNvGrpSpPr/>
          <p:nvPr/>
        </p:nvGrpSpPr>
        <p:grpSpPr>
          <a:xfrm>
            <a:off x="2692800" y="3336950"/>
            <a:ext cx="1467718" cy="461666"/>
            <a:chOff x="2692800" y="3336950"/>
            <a:chExt cx="1467718" cy="461666"/>
          </a:xfrm>
        </p:grpSpPr>
        <p:sp>
          <p:nvSpPr>
            <p:cNvPr id="55" name="文本框 54">
              <a:extLst>
                <a:ext uri="{FF2B5EF4-FFF2-40B4-BE49-F238E27FC236}">
                  <a16:creationId xmlns="" xmlns:a16="http://schemas.microsoft.com/office/drawing/2014/main" id="{7BF4320D-48B0-4891-BEC4-18E2A81DD14D}"/>
                </a:ext>
              </a:extLst>
            </p:cNvPr>
            <p:cNvSpPr txBox="1"/>
            <p:nvPr/>
          </p:nvSpPr>
          <p:spPr>
            <a:xfrm>
              <a:off x="2692800" y="33369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="" xmlns:a16="http://schemas.microsoft.com/office/drawing/2014/main" id="{B9CD42B8-66ED-458E-BD11-CF3EC4DC800F}"/>
                </a:ext>
              </a:extLst>
            </p:cNvPr>
            <p:cNvSpPr txBox="1"/>
            <p:nvPr/>
          </p:nvSpPr>
          <p:spPr>
            <a:xfrm>
              <a:off x="3261600" y="33369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="" xmlns:a16="http://schemas.microsoft.com/office/drawing/2014/main" id="{5F8398F5-FC39-46A7-85E1-2ABA64E0BAF2}"/>
                </a:ext>
              </a:extLst>
            </p:cNvPr>
            <p:cNvSpPr txBox="1"/>
            <p:nvPr/>
          </p:nvSpPr>
          <p:spPr>
            <a:xfrm>
              <a:off x="3841200" y="3336950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*</a:t>
              </a: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1448D1D9-5872-45A2-9FBC-56580A45AD77}"/>
              </a:ext>
            </a:extLst>
          </p:cNvPr>
          <p:cNvSpPr txBox="1"/>
          <p:nvPr/>
        </p:nvSpPr>
        <p:spPr>
          <a:xfrm>
            <a:off x="2671822" y="23785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="" xmlns:a16="http://schemas.microsoft.com/office/drawing/2014/main" id="{233EDF1F-F05E-42C9-B645-B73F5FC63611}"/>
              </a:ext>
            </a:extLst>
          </p:cNvPr>
          <p:cNvSpPr txBox="1"/>
          <p:nvPr/>
        </p:nvSpPr>
        <p:spPr>
          <a:xfrm>
            <a:off x="1406984" y="3299727"/>
            <a:ext cx="1432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RESULT = 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="" xmlns:a16="http://schemas.microsoft.com/office/drawing/2014/main" id="{578C1C8A-8CA1-49D5-88FF-4D54618DBF02}"/>
              </a:ext>
            </a:extLst>
          </p:cNvPr>
          <p:cNvSpPr txBox="1"/>
          <p:nvPr/>
        </p:nvSpPr>
        <p:spPr>
          <a:xfrm>
            <a:off x="4379659" y="331818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="" xmlns:a16="http://schemas.microsoft.com/office/drawing/2014/main" id="{FF27438D-B916-4FDE-AD68-E2352F482935}"/>
              </a:ext>
            </a:extLst>
          </p:cNvPr>
          <p:cNvSpPr txBox="1"/>
          <p:nvPr/>
        </p:nvSpPr>
        <p:spPr>
          <a:xfrm>
            <a:off x="4948459" y="33181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160BBC70-21BB-449B-9A37-5F51B2C845EB}"/>
              </a:ext>
            </a:extLst>
          </p:cNvPr>
          <p:cNvSpPr txBox="1"/>
          <p:nvPr/>
        </p:nvSpPr>
        <p:spPr>
          <a:xfrm>
            <a:off x="3272410" y="2379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F7C94F0F-1991-465E-9270-8D67250418E9}"/>
              </a:ext>
            </a:extLst>
          </p:cNvPr>
          <p:cNvSpPr txBox="1"/>
          <p:nvPr/>
        </p:nvSpPr>
        <p:spPr>
          <a:xfrm>
            <a:off x="3813427" y="23510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="" xmlns:a16="http://schemas.microsoft.com/office/drawing/2014/main" id="{572B517E-FB10-4F36-81B7-65C678654BC5}"/>
              </a:ext>
            </a:extLst>
          </p:cNvPr>
          <p:cNvGrpSpPr/>
          <p:nvPr/>
        </p:nvGrpSpPr>
        <p:grpSpPr>
          <a:xfrm>
            <a:off x="2692800" y="3308192"/>
            <a:ext cx="1517447" cy="490423"/>
            <a:chOff x="1436092" y="4400392"/>
            <a:chExt cx="1517447" cy="490423"/>
          </a:xfrm>
        </p:grpSpPr>
        <p:sp>
          <p:nvSpPr>
            <p:cNvPr id="75" name="文本框 74">
              <a:extLst>
                <a:ext uri="{FF2B5EF4-FFF2-40B4-BE49-F238E27FC236}">
                  <a16:creationId xmlns="" xmlns:a16="http://schemas.microsoft.com/office/drawing/2014/main" id="{B9A99D0D-E6DC-4965-8E09-4BE8244F6E38}"/>
                </a:ext>
              </a:extLst>
            </p:cNvPr>
            <p:cNvSpPr txBox="1"/>
            <p:nvPr/>
          </p:nvSpPr>
          <p:spPr>
            <a:xfrm>
              <a:off x="1436092" y="441579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6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="" xmlns:a16="http://schemas.microsoft.com/office/drawing/2014/main" id="{4D13216D-9CED-428F-8CE7-C97581302573}"/>
                </a:ext>
              </a:extLst>
            </p:cNvPr>
            <p:cNvSpPr txBox="1"/>
            <p:nvPr/>
          </p:nvSpPr>
          <p:spPr>
            <a:xfrm>
              <a:off x="2022672" y="44291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="" xmlns:a16="http://schemas.microsoft.com/office/drawing/2014/main" id="{809E6691-9A9E-45F2-B45A-EFB1D5AEBAC2}"/>
                </a:ext>
              </a:extLst>
            </p:cNvPr>
            <p:cNvSpPr txBox="1"/>
            <p:nvPr/>
          </p:nvSpPr>
          <p:spPr>
            <a:xfrm>
              <a:off x="2563689" y="440039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+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="" xmlns:a16="http://schemas.microsoft.com/office/drawing/2014/main" id="{44723315-FBBF-4FDA-814F-60595E5AF8BF}"/>
              </a:ext>
            </a:extLst>
          </p:cNvPr>
          <p:cNvSpPr txBox="1"/>
          <p:nvPr/>
        </p:nvSpPr>
        <p:spPr>
          <a:xfrm>
            <a:off x="4379659" y="331818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="" xmlns:a16="http://schemas.microsoft.com/office/drawing/2014/main" id="{667CF703-C78E-453D-A6D6-A4C5C86367D8}"/>
              </a:ext>
            </a:extLst>
          </p:cNvPr>
          <p:cNvSpPr txBox="1"/>
          <p:nvPr/>
        </p:nvSpPr>
        <p:spPr>
          <a:xfrm>
            <a:off x="4948459" y="33181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3E2BBBC7-5023-4BF7-A562-E0B3191F90BD}"/>
              </a:ext>
            </a:extLst>
          </p:cNvPr>
          <p:cNvSpPr txBox="1"/>
          <p:nvPr/>
        </p:nvSpPr>
        <p:spPr>
          <a:xfrm>
            <a:off x="3247970" y="23664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9E142502-93B0-492D-A7D2-8BDC4D2B34F3}"/>
              </a:ext>
            </a:extLst>
          </p:cNvPr>
          <p:cNvGrpSpPr/>
          <p:nvPr/>
        </p:nvGrpSpPr>
        <p:grpSpPr>
          <a:xfrm>
            <a:off x="2128603" y="3286137"/>
            <a:ext cx="1504310" cy="470876"/>
            <a:chOff x="1847686" y="4198317"/>
            <a:chExt cx="1504310" cy="470876"/>
          </a:xfrm>
        </p:grpSpPr>
        <p:sp>
          <p:nvSpPr>
            <p:cNvPr id="87" name="文本框 86">
              <a:extLst>
                <a:ext uri="{FF2B5EF4-FFF2-40B4-BE49-F238E27FC236}">
                  <a16:creationId xmlns="" xmlns:a16="http://schemas.microsoft.com/office/drawing/2014/main" id="{14CC4C5D-248A-412B-8E13-EEEB4E2FDC5F}"/>
                </a:ext>
              </a:extLst>
            </p:cNvPr>
            <p:cNvSpPr txBox="1"/>
            <p:nvPr/>
          </p:nvSpPr>
          <p:spPr>
            <a:xfrm>
              <a:off x="1847686" y="420129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="" xmlns:a16="http://schemas.microsoft.com/office/drawing/2014/main" id="{B84D347F-C65B-4F1A-9D5B-691BA234776D}"/>
                </a:ext>
              </a:extLst>
            </p:cNvPr>
            <p:cNvSpPr txBox="1"/>
            <p:nvPr/>
          </p:nvSpPr>
          <p:spPr>
            <a:xfrm>
              <a:off x="2422407" y="420752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7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="" xmlns:a16="http://schemas.microsoft.com/office/drawing/2014/main" id="{78406E7D-9E15-4CB1-8B3A-350C3E1CB9D7}"/>
                </a:ext>
              </a:extLst>
            </p:cNvPr>
            <p:cNvSpPr txBox="1"/>
            <p:nvPr/>
          </p:nvSpPr>
          <p:spPr>
            <a:xfrm>
              <a:off x="2962146" y="419831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+</a:t>
              </a: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="" xmlns:a16="http://schemas.microsoft.com/office/drawing/2014/main" id="{51D2E759-FA1D-4550-A411-893EB32A2CE8}"/>
              </a:ext>
            </a:extLst>
          </p:cNvPr>
          <p:cNvSpPr txBox="1"/>
          <p:nvPr/>
        </p:nvSpPr>
        <p:spPr>
          <a:xfrm>
            <a:off x="3818612" y="33259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="" xmlns:a16="http://schemas.microsoft.com/office/drawing/2014/main" id="{6C0BEBA4-2737-4ACB-8E11-0A1C94282F17}"/>
              </a:ext>
            </a:extLst>
          </p:cNvPr>
          <p:cNvSpPr txBox="1"/>
          <p:nvPr/>
        </p:nvSpPr>
        <p:spPr>
          <a:xfrm>
            <a:off x="4387412" y="33259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="" xmlns:a16="http://schemas.microsoft.com/office/drawing/2014/main" id="{97718A24-9733-493C-AB57-E99771243FFF}"/>
              </a:ext>
            </a:extLst>
          </p:cNvPr>
          <p:cNvSpPr txBox="1"/>
          <p:nvPr/>
        </p:nvSpPr>
        <p:spPr>
          <a:xfrm>
            <a:off x="2047021" y="237565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12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="" xmlns:a16="http://schemas.microsoft.com/office/drawing/2014/main" id="{A62997E2-EFB9-410A-BBBD-80BD4303655E}"/>
              </a:ext>
            </a:extLst>
          </p:cNvPr>
          <p:cNvSpPr txBox="1"/>
          <p:nvPr/>
        </p:nvSpPr>
        <p:spPr>
          <a:xfrm>
            <a:off x="3267515" y="23510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="" xmlns:a16="http://schemas.microsoft.com/office/drawing/2014/main" id="{6B03261E-5C82-431F-9C60-A1B2B0EA10CE}"/>
              </a:ext>
            </a:extLst>
          </p:cNvPr>
          <p:cNvGrpSpPr/>
          <p:nvPr/>
        </p:nvGrpSpPr>
        <p:grpSpPr>
          <a:xfrm>
            <a:off x="2061584" y="3273832"/>
            <a:ext cx="1559048" cy="486273"/>
            <a:chOff x="1488336" y="4548146"/>
            <a:chExt cx="1559048" cy="486273"/>
          </a:xfrm>
        </p:grpSpPr>
        <p:sp>
          <p:nvSpPr>
            <p:cNvPr id="96" name="文本框 95">
              <a:extLst>
                <a:ext uri="{FF2B5EF4-FFF2-40B4-BE49-F238E27FC236}">
                  <a16:creationId xmlns="" xmlns:a16="http://schemas.microsoft.com/office/drawing/2014/main" id="{31D7C120-DD39-4012-BB26-B8647E5FBF5F}"/>
                </a:ext>
              </a:extLst>
            </p:cNvPr>
            <p:cNvSpPr txBox="1"/>
            <p:nvPr/>
          </p:nvSpPr>
          <p:spPr>
            <a:xfrm>
              <a:off x="1488336" y="457275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12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7BC948E4-4085-4F09-BE2C-593A992CEF9E}"/>
                </a:ext>
              </a:extLst>
            </p:cNvPr>
            <p:cNvSpPr txBox="1"/>
            <p:nvPr/>
          </p:nvSpPr>
          <p:spPr>
            <a:xfrm>
              <a:off x="2141364" y="455904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B07329F9-A6FE-4866-A1AB-9C738957CB53}"/>
                </a:ext>
              </a:extLst>
            </p:cNvPr>
            <p:cNvSpPr txBox="1"/>
            <p:nvPr/>
          </p:nvSpPr>
          <p:spPr>
            <a:xfrm>
              <a:off x="2708830" y="454814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/</a:t>
              </a: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="" xmlns:a16="http://schemas.microsoft.com/office/drawing/2014/main" id="{88335C26-97A8-4A37-A24F-4E97E7154FA2}"/>
              </a:ext>
            </a:extLst>
          </p:cNvPr>
          <p:cNvSpPr txBox="1"/>
          <p:nvPr/>
        </p:nvSpPr>
        <p:spPr>
          <a:xfrm>
            <a:off x="3822129" y="33235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="" xmlns:a16="http://schemas.microsoft.com/office/drawing/2014/main" id="{639D60B1-BFAD-4577-8A34-7386140B70CE}"/>
              </a:ext>
            </a:extLst>
          </p:cNvPr>
          <p:cNvSpPr txBox="1"/>
          <p:nvPr/>
        </p:nvSpPr>
        <p:spPr>
          <a:xfrm>
            <a:off x="4390929" y="33235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="" xmlns:a16="http://schemas.microsoft.com/office/drawing/2014/main" id="{02D9314B-6926-4EB3-8953-5D3AE16A3308}"/>
              </a:ext>
            </a:extLst>
          </p:cNvPr>
          <p:cNvSpPr txBox="1"/>
          <p:nvPr/>
        </p:nvSpPr>
        <p:spPr>
          <a:xfrm>
            <a:off x="2104031" y="23811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="" xmlns:a16="http://schemas.microsoft.com/office/drawing/2014/main" id="{E4E50598-B65F-4081-BD8B-B2D66B539BBE}"/>
              </a:ext>
            </a:extLst>
          </p:cNvPr>
          <p:cNvGrpSpPr/>
          <p:nvPr/>
        </p:nvGrpSpPr>
        <p:grpSpPr>
          <a:xfrm>
            <a:off x="1538330" y="3277710"/>
            <a:ext cx="1492341" cy="473351"/>
            <a:chOff x="1664730" y="4028770"/>
            <a:chExt cx="1492341" cy="473351"/>
          </a:xfrm>
        </p:grpSpPr>
        <p:sp>
          <p:nvSpPr>
            <p:cNvPr id="124" name="文本框 123">
              <a:extLst>
                <a:ext uri="{FF2B5EF4-FFF2-40B4-BE49-F238E27FC236}">
                  <a16:creationId xmlns="" xmlns:a16="http://schemas.microsoft.com/office/drawing/2014/main" id="{457DAA47-0386-4080-933A-BDE4DF632B55}"/>
                </a:ext>
              </a:extLst>
            </p:cNvPr>
            <p:cNvSpPr txBox="1"/>
            <p:nvPr/>
          </p:nvSpPr>
          <p:spPr>
            <a:xfrm>
              <a:off x="1664730" y="402877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="" xmlns:a16="http://schemas.microsoft.com/office/drawing/2014/main" id="{5E2BFA39-5D3E-427A-ACDA-E0E05EB0FE25}"/>
                </a:ext>
              </a:extLst>
            </p:cNvPr>
            <p:cNvSpPr txBox="1"/>
            <p:nvPr/>
          </p:nvSpPr>
          <p:spPr>
            <a:xfrm>
              <a:off x="2767221" y="403785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+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0A1582AD-8054-460C-8B5D-8C7F18EB599F}"/>
                </a:ext>
              </a:extLst>
            </p:cNvPr>
            <p:cNvSpPr txBox="1"/>
            <p:nvPr/>
          </p:nvSpPr>
          <p:spPr>
            <a:xfrm>
              <a:off x="2199430" y="4040456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</a:t>
              </a: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="" xmlns:a16="http://schemas.microsoft.com/office/drawing/2014/main" id="{6EE9E1D5-C4EF-48A8-B781-6A44BEA0CCA0}"/>
              </a:ext>
            </a:extLst>
          </p:cNvPr>
          <p:cNvSpPr txBox="1"/>
          <p:nvPr/>
        </p:nvSpPr>
        <p:spPr>
          <a:xfrm>
            <a:off x="3259692" y="33235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="" xmlns:a16="http://schemas.microsoft.com/office/drawing/2014/main" id="{53C70275-22C8-4B4A-925D-0D25E4AFEADA}"/>
              </a:ext>
            </a:extLst>
          </p:cNvPr>
          <p:cNvSpPr txBox="1"/>
          <p:nvPr/>
        </p:nvSpPr>
        <p:spPr>
          <a:xfrm>
            <a:off x="3828492" y="33235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="" xmlns:a16="http://schemas.microsoft.com/office/drawing/2014/main" id="{1FDA3806-FD21-4600-96D2-BD6E605854BE}"/>
              </a:ext>
            </a:extLst>
          </p:cNvPr>
          <p:cNvSpPr txBox="1"/>
          <p:nvPr/>
        </p:nvSpPr>
        <p:spPr>
          <a:xfrm>
            <a:off x="1580980" y="235104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="" xmlns:a16="http://schemas.microsoft.com/office/drawing/2014/main" id="{107C1B8C-BE70-46AC-8D26-FA8A1B642021}"/>
              </a:ext>
            </a:extLst>
          </p:cNvPr>
          <p:cNvSpPr txBox="1"/>
          <p:nvPr/>
        </p:nvSpPr>
        <p:spPr>
          <a:xfrm>
            <a:off x="2839236" y="32997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2513" y="4896728"/>
            <a:ext cx="93249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</a:rPr>
              <a:t>Scan the expression left to right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 charset="-122"/>
              </a:rPr>
              <a:t>If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PingFang SC" charset="-122"/>
              </a:rPr>
              <a:t>operand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 charset="-122"/>
              </a:rPr>
              <a:t>,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 charset="-122"/>
              </a:rPr>
              <a:t>push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 charset="-122"/>
              </a:rPr>
              <a:t>it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 charset="-122"/>
              </a:rPr>
              <a:t>into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 charset="-122"/>
              </a:rPr>
              <a:t>stack</a:t>
            </a:r>
            <a:endParaRPr lang="en-US" sz="1400" dirty="0" smtClean="0">
              <a:solidFill>
                <a:srgbClr val="000000"/>
              </a:solidFill>
              <a:latin typeface="PingFang SC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</a:rPr>
              <a:t>an </a:t>
            </a:r>
            <a:r>
              <a:rPr lang="en-US" sz="1400" b="1" dirty="0">
                <a:solidFill>
                  <a:srgbClr val="000000"/>
                </a:solidFill>
                <a:latin typeface="PingFang SC" charset="-122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</a:rPr>
              <a:t> is found, apply the operation to the preceding two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</a:rPr>
              <a:t>operands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</a:rPr>
              <a:t>Replace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</a:rPr>
              <a:t>the two operands and operator with the calculated value (three symbols are replaced with one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</a:rPr>
              <a:t>operand)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PingFang SC" charset="-122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PingFang SC" charset="-122"/>
              </a:rPr>
              <a:t>Continue </a:t>
            </a:r>
            <a:r>
              <a:rPr lang="en-US" sz="1400" dirty="0">
                <a:solidFill>
                  <a:srgbClr val="000000"/>
                </a:solidFill>
                <a:latin typeface="PingFang SC" charset="-122"/>
              </a:rPr>
              <a:t>scanning until only a value remains--the result of the expression</a:t>
            </a:r>
            <a:endParaRPr lang="en-US" sz="1400" b="0" i="0" dirty="0">
              <a:solidFill>
                <a:srgbClr val="000000"/>
              </a:solidFill>
              <a:effectLst/>
              <a:latin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E6F6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81" grpId="0"/>
      <p:bldP spid="81" grpId="1"/>
      <p:bldP spid="94" grpId="0"/>
      <p:bldP spid="94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63" grpId="0"/>
      <p:bldP spid="63" grpId="1"/>
      <p:bldP spid="64" grpId="0"/>
      <p:bldP spid="69" grpId="0"/>
      <p:bldP spid="69" grpId="1"/>
      <p:bldP spid="70" grpId="0"/>
      <p:bldP spid="70" grpId="1"/>
      <p:bldP spid="73" grpId="0"/>
      <p:bldP spid="73" grpId="1"/>
      <p:bldP spid="74" grpId="0"/>
      <p:bldP spid="74" grpId="1"/>
      <p:bldP spid="79" grpId="0"/>
      <p:bldP spid="79" grpId="1"/>
      <p:bldP spid="80" grpId="0"/>
      <p:bldP spid="80" grpId="1"/>
      <p:bldP spid="86" grpId="0"/>
      <p:bldP spid="86" grpId="1"/>
      <p:bldP spid="91" grpId="0"/>
      <p:bldP spid="91" grpId="1"/>
      <p:bldP spid="92" grpId="0"/>
      <p:bldP spid="92" grpId="1"/>
      <p:bldP spid="93" grpId="0"/>
      <p:bldP spid="93" grpId="1"/>
      <p:bldP spid="95" grpId="0"/>
      <p:bldP spid="95" grpId="1"/>
      <p:bldP spid="105" grpId="0"/>
      <p:bldP spid="105" grpId="1"/>
      <p:bldP spid="106" grpId="0"/>
      <p:bldP spid="106" grpId="1"/>
      <p:bldP spid="107" grpId="0"/>
      <p:bldP spid="107" grpId="1"/>
      <p:bldP spid="130" grpId="0"/>
      <p:bldP spid="130" grpId="1"/>
      <p:bldP spid="131" grpId="0"/>
      <p:bldP spid="131" grpId="1"/>
      <p:bldP spid="132" grpId="0"/>
      <p:bldP spid="132" grpId="1"/>
      <p:bldP spid="1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64534" y="2391784"/>
            <a:ext cx="9262932" cy="420928"/>
          </a:xfrm>
          <a:prstGeom prst="rect">
            <a:avLst/>
          </a:prstGeom>
          <a:pattFill prst="nar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1662056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矩形: 圆角 3"/>
          <p:cNvSpPr/>
          <p:nvPr/>
        </p:nvSpPr>
        <p:spPr>
          <a:xfrm>
            <a:off x="1662056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" name="矩形: 圆角 4"/>
          <p:cNvSpPr/>
          <p:nvPr/>
        </p:nvSpPr>
        <p:spPr>
          <a:xfrm>
            <a:off x="2226235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151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6294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: 圆角 10"/>
          <p:cNvSpPr/>
          <p:nvPr/>
        </p:nvSpPr>
        <p:spPr>
          <a:xfrm>
            <a:off x="4116294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" name="矩形: 圆角 11"/>
          <p:cNvSpPr/>
          <p:nvPr/>
        </p:nvSpPr>
        <p:spPr>
          <a:xfrm>
            <a:off x="4680473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172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65414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矩形: 圆角 14"/>
          <p:cNvSpPr/>
          <p:nvPr/>
        </p:nvSpPr>
        <p:spPr>
          <a:xfrm>
            <a:off x="5965414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6" name="矩形: 圆角 15"/>
          <p:cNvSpPr/>
          <p:nvPr/>
        </p:nvSpPr>
        <p:spPr>
          <a:xfrm>
            <a:off x="6529593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230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65814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: 圆角 18"/>
          <p:cNvSpPr/>
          <p:nvPr/>
        </p:nvSpPr>
        <p:spPr>
          <a:xfrm>
            <a:off x="9165814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0" name="矩形: 圆角 19"/>
          <p:cNvSpPr/>
          <p:nvPr/>
        </p:nvSpPr>
        <p:spPr>
          <a:xfrm>
            <a:off x="9729993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64534" y="124370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矩形: 圆角 21"/>
          <p:cNvSpPr/>
          <p:nvPr/>
        </p:nvSpPr>
        <p:spPr>
          <a:xfrm>
            <a:off x="1464534" y="124370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3" name="矩形: 圆角 22"/>
          <p:cNvSpPr/>
          <p:nvPr/>
        </p:nvSpPr>
        <p:spPr>
          <a:xfrm>
            <a:off x="2028713" y="124370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151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0217" y="174199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Data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97388" y="1741999"/>
            <a:ext cx="157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</a:rPr>
              <a:t>Address </a:t>
            </a:r>
            <a:r>
              <a:rPr lang="en-US" altLang="zh-CN" sz="1600" dirty="0">
                <a:solidFill>
                  <a:srgbClr val="C00000"/>
                </a:solidFill>
              </a:rPr>
              <a:t>(Pointer)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左大括号 25"/>
          <p:cNvSpPr/>
          <p:nvPr/>
        </p:nvSpPr>
        <p:spPr>
          <a:xfrm rot="5400000">
            <a:off x="1898202" y="463550"/>
            <a:ext cx="261022" cy="1128358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06927" y="6400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左大括号 27"/>
          <p:cNvSpPr/>
          <p:nvPr/>
        </p:nvSpPr>
        <p:spPr>
          <a:xfrm rot="5400000" flipH="1">
            <a:off x="1666078" y="1466165"/>
            <a:ext cx="134164" cy="5707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左大括号 28"/>
          <p:cNvSpPr/>
          <p:nvPr/>
        </p:nvSpPr>
        <p:spPr>
          <a:xfrm rot="5400000" flipH="1">
            <a:off x="2245198" y="1466165"/>
            <a:ext cx="134164" cy="57078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1" name="直接箭头连接符 30"/>
          <p:cNvCxnSpPr>
            <a:stCxn id="5" idx="3"/>
            <a:endCxn id="11" idx="1"/>
          </p:cNvCxnSpPr>
          <p:nvPr/>
        </p:nvCxnSpPr>
        <p:spPr>
          <a:xfrm>
            <a:off x="2790414" y="2591398"/>
            <a:ext cx="132588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5" idx="1"/>
          </p:cNvCxnSpPr>
          <p:nvPr/>
        </p:nvCxnSpPr>
        <p:spPr>
          <a:xfrm>
            <a:off x="5244652" y="2591398"/>
            <a:ext cx="7207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3"/>
            <a:endCxn id="19" idx="1"/>
          </p:cNvCxnSpPr>
          <p:nvPr/>
        </p:nvCxnSpPr>
        <p:spPr>
          <a:xfrm>
            <a:off x="7093772" y="2591398"/>
            <a:ext cx="207204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064171" y="20805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518409" y="20754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367529" y="20754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567929" y="20754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29177" y="2406732"/>
            <a:ext cx="638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Head</a:t>
            </a:r>
            <a:endParaRPr lang="zh-CN" altLang="en-US" sz="1600" dirty="0"/>
          </a:p>
        </p:txBody>
      </p:sp>
      <p:cxnSp>
        <p:nvCxnSpPr>
          <p:cNvPr id="45" name="直接箭头连接符 44"/>
          <p:cNvCxnSpPr>
            <a:stCxn id="43" idx="3"/>
            <a:endCxn id="4" idx="1"/>
          </p:cNvCxnSpPr>
          <p:nvPr/>
        </p:nvCxnSpPr>
        <p:spPr>
          <a:xfrm>
            <a:off x="1267493" y="2576009"/>
            <a:ext cx="394563" cy="15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85015" y="3727525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矩形: 圆角 48"/>
          <p:cNvSpPr/>
          <p:nvPr/>
        </p:nvSpPr>
        <p:spPr>
          <a:xfrm>
            <a:off x="2885015" y="3727525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50" name="矩形: 圆角 49"/>
          <p:cNvSpPr/>
          <p:nvPr/>
        </p:nvSpPr>
        <p:spPr>
          <a:xfrm>
            <a:off x="3449194" y="3727525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87130" y="34162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3468230" y="3754848"/>
            <a:ext cx="526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151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直接箭头连接符 29"/>
          <p:cNvCxnSpPr>
            <a:stCxn id="9" idx="3"/>
            <a:endCxn id="11" idx="2"/>
          </p:cNvCxnSpPr>
          <p:nvPr/>
        </p:nvCxnSpPr>
        <p:spPr>
          <a:xfrm flipV="1">
            <a:off x="3994335" y="2791012"/>
            <a:ext cx="404049" cy="1133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/>
          <p:cNvSpPr/>
          <p:nvPr/>
        </p:nvSpPr>
        <p:spPr>
          <a:xfrm>
            <a:off x="2226235" y="2402399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999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直接箭头连接符 37"/>
          <p:cNvCxnSpPr>
            <a:stCxn id="52" idx="2"/>
            <a:endCxn id="49" idx="1"/>
          </p:cNvCxnSpPr>
          <p:nvPr/>
        </p:nvCxnSpPr>
        <p:spPr>
          <a:xfrm>
            <a:off x="2508325" y="2801627"/>
            <a:ext cx="376690" cy="11255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599690" y="1437541"/>
            <a:ext cx="3949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356855" y="118126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Add Node</a:t>
            </a:r>
            <a:endParaRPr lang="zh-CN" altLang="en-US" sz="2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285907" y="640087"/>
            <a:ext cx="1620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045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8" grpId="0" animBg="1"/>
      <p:bldP spid="49" grpId="0" animBg="1"/>
      <p:bldP spid="50" grpId="0" animBg="1"/>
      <p:bldP spid="50" grpId="1" animBg="1"/>
      <p:bldP spid="51" grpId="0"/>
      <p:bldP spid="9" grpId="0"/>
      <p:bldP spid="9" grpId="1"/>
      <p:bldP spid="52" grpId="0" animBg="1"/>
      <p:bldP spid="52" grpId="1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64534" y="2385011"/>
            <a:ext cx="9262932" cy="420928"/>
          </a:xfrm>
          <a:prstGeom prst="rect">
            <a:avLst/>
          </a:prstGeom>
          <a:pattFill prst="nar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1662056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矩形: 圆角 3"/>
          <p:cNvSpPr/>
          <p:nvPr/>
        </p:nvSpPr>
        <p:spPr>
          <a:xfrm>
            <a:off x="1662056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" name="矩形: 圆角 4"/>
          <p:cNvSpPr/>
          <p:nvPr/>
        </p:nvSpPr>
        <p:spPr>
          <a:xfrm>
            <a:off x="2226235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151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116294" y="2391784"/>
            <a:ext cx="1128358" cy="399228"/>
            <a:chOff x="4116294" y="2391784"/>
            <a:chExt cx="1128358" cy="399228"/>
          </a:xfrm>
        </p:grpSpPr>
        <p:sp>
          <p:nvSpPr>
            <p:cNvPr id="10" name="矩形 9"/>
            <p:cNvSpPr/>
            <p:nvPr/>
          </p:nvSpPr>
          <p:spPr>
            <a:xfrm>
              <a:off x="4116294" y="2391784"/>
              <a:ext cx="1128358" cy="399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4116294" y="2391784"/>
              <a:ext cx="564179" cy="399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680473" y="2391784"/>
              <a:ext cx="564179" cy="3992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172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965414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矩形: 圆角 14"/>
          <p:cNvSpPr/>
          <p:nvPr/>
        </p:nvSpPr>
        <p:spPr>
          <a:xfrm>
            <a:off x="5965414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" name="矩形: 圆角 15"/>
          <p:cNvSpPr/>
          <p:nvPr/>
        </p:nvSpPr>
        <p:spPr>
          <a:xfrm>
            <a:off x="6529593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230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65814" y="239178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: 圆角 18"/>
          <p:cNvSpPr/>
          <p:nvPr/>
        </p:nvSpPr>
        <p:spPr>
          <a:xfrm>
            <a:off x="9165814" y="239178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0" name="矩形: 圆角 19"/>
          <p:cNvSpPr/>
          <p:nvPr/>
        </p:nvSpPr>
        <p:spPr>
          <a:xfrm>
            <a:off x="9729993" y="239178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64534" y="1243704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矩形: 圆角 21"/>
          <p:cNvSpPr/>
          <p:nvPr/>
        </p:nvSpPr>
        <p:spPr>
          <a:xfrm>
            <a:off x="1464534" y="1243704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3" name="矩形: 圆角 22"/>
          <p:cNvSpPr/>
          <p:nvPr/>
        </p:nvSpPr>
        <p:spPr>
          <a:xfrm>
            <a:off x="2028713" y="1243704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151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0217" y="174199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Data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97388" y="1741999"/>
            <a:ext cx="157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</a:rPr>
              <a:t>Address </a:t>
            </a:r>
            <a:r>
              <a:rPr lang="en-US" altLang="zh-CN" sz="1600" dirty="0">
                <a:solidFill>
                  <a:srgbClr val="C00000"/>
                </a:solidFill>
              </a:rPr>
              <a:t>(Pointer)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左大括号 25"/>
          <p:cNvSpPr/>
          <p:nvPr/>
        </p:nvSpPr>
        <p:spPr>
          <a:xfrm rot="5400000">
            <a:off x="1898202" y="463550"/>
            <a:ext cx="261022" cy="1128358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文本框 26"/>
          <p:cNvSpPr txBox="1"/>
          <p:nvPr/>
        </p:nvSpPr>
        <p:spPr>
          <a:xfrm>
            <a:off x="1706927" y="6400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左大括号 27"/>
          <p:cNvSpPr/>
          <p:nvPr/>
        </p:nvSpPr>
        <p:spPr>
          <a:xfrm rot="5400000" flipH="1">
            <a:off x="1666078" y="1466165"/>
            <a:ext cx="134164" cy="5707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左大括号 28"/>
          <p:cNvSpPr/>
          <p:nvPr/>
        </p:nvSpPr>
        <p:spPr>
          <a:xfrm rot="5400000" flipH="1">
            <a:off x="2245198" y="1466165"/>
            <a:ext cx="134164" cy="57078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1" name="直接箭头连接符 30"/>
          <p:cNvCxnSpPr>
            <a:stCxn id="5" idx="3"/>
            <a:endCxn id="11" idx="1"/>
          </p:cNvCxnSpPr>
          <p:nvPr/>
        </p:nvCxnSpPr>
        <p:spPr>
          <a:xfrm>
            <a:off x="2790414" y="2591398"/>
            <a:ext cx="132588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5" idx="1"/>
          </p:cNvCxnSpPr>
          <p:nvPr/>
        </p:nvCxnSpPr>
        <p:spPr>
          <a:xfrm>
            <a:off x="5244652" y="2591398"/>
            <a:ext cx="7207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3"/>
            <a:endCxn id="19" idx="1"/>
          </p:cNvCxnSpPr>
          <p:nvPr/>
        </p:nvCxnSpPr>
        <p:spPr>
          <a:xfrm>
            <a:off x="7093772" y="2591398"/>
            <a:ext cx="207204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064171" y="20805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518409" y="207548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367529" y="20754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567929" y="20754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29177" y="2406732"/>
            <a:ext cx="638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Head</a:t>
            </a:r>
            <a:endParaRPr lang="zh-CN" altLang="en-US" sz="1600" dirty="0"/>
          </a:p>
        </p:txBody>
      </p:sp>
      <p:cxnSp>
        <p:nvCxnSpPr>
          <p:cNvPr id="45" name="直接箭头连接符 44"/>
          <p:cNvCxnSpPr>
            <a:stCxn id="43" idx="3"/>
            <a:endCxn id="4" idx="1"/>
          </p:cNvCxnSpPr>
          <p:nvPr/>
        </p:nvCxnSpPr>
        <p:spPr>
          <a:xfrm>
            <a:off x="1267493" y="2576009"/>
            <a:ext cx="394563" cy="15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3"/>
          </p:cNvCxnSpPr>
          <p:nvPr/>
        </p:nvCxnSpPr>
        <p:spPr>
          <a:xfrm>
            <a:off x="2790414" y="2591398"/>
            <a:ext cx="254358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/>
          <p:cNvSpPr/>
          <p:nvPr/>
        </p:nvSpPr>
        <p:spPr>
          <a:xfrm>
            <a:off x="2227044" y="2396231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172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464534" y="3617699"/>
            <a:ext cx="9262932" cy="420928"/>
          </a:xfrm>
          <a:prstGeom prst="rect">
            <a:avLst/>
          </a:prstGeom>
          <a:pattFill prst="nar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9" name="矩形 88"/>
          <p:cNvSpPr/>
          <p:nvPr/>
        </p:nvSpPr>
        <p:spPr>
          <a:xfrm>
            <a:off x="1662056" y="3617699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0" name="矩形: 圆角 89"/>
          <p:cNvSpPr/>
          <p:nvPr/>
        </p:nvSpPr>
        <p:spPr>
          <a:xfrm>
            <a:off x="1662056" y="3617699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5965414" y="3617699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6" name="矩形: 圆角 95"/>
          <p:cNvSpPr/>
          <p:nvPr/>
        </p:nvSpPr>
        <p:spPr>
          <a:xfrm>
            <a:off x="5965414" y="3617699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97" name="矩形: 圆角 96"/>
          <p:cNvSpPr/>
          <p:nvPr/>
        </p:nvSpPr>
        <p:spPr>
          <a:xfrm>
            <a:off x="6529593" y="3617699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230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165814" y="3617699"/>
            <a:ext cx="1128358" cy="39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9" name="矩形: 圆角 98"/>
          <p:cNvSpPr/>
          <p:nvPr/>
        </p:nvSpPr>
        <p:spPr>
          <a:xfrm>
            <a:off x="9165814" y="3617699"/>
            <a:ext cx="564179" cy="39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00" name="矩形: 圆角 99"/>
          <p:cNvSpPr/>
          <p:nvPr/>
        </p:nvSpPr>
        <p:spPr>
          <a:xfrm>
            <a:off x="9729993" y="3617699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直接箭头连接符 101"/>
          <p:cNvCxnSpPr>
            <a:stCxn id="94" idx="3"/>
            <a:endCxn id="96" idx="1"/>
          </p:cNvCxnSpPr>
          <p:nvPr/>
        </p:nvCxnSpPr>
        <p:spPr>
          <a:xfrm>
            <a:off x="5244652" y="3817313"/>
            <a:ext cx="7207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7" idx="3"/>
            <a:endCxn id="99" idx="1"/>
          </p:cNvCxnSpPr>
          <p:nvPr/>
        </p:nvCxnSpPr>
        <p:spPr>
          <a:xfrm>
            <a:off x="7093772" y="3817313"/>
            <a:ext cx="207204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064171" y="33064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zh-CN" altLang="en-US" sz="1600" dirty="0"/>
          </a:p>
        </p:txBody>
      </p:sp>
      <p:grpSp>
        <p:nvGrpSpPr>
          <p:cNvPr id="118" name="组合 117"/>
          <p:cNvGrpSpPr/>
          <p:nvPr/>
        </p:nvGrpSpPr>
        <p:grpSpPr>
          <a:xfrm>
            <a:off x="4116294" y="3301395"/>
            <a:ext cx="1128358" cy="715532"/>
            <a:chOff x="4116294" y="3301395"/>
            <a:chExt cx="1128358" cy="715532"/>
          </a:xfrm>
        </p:grpSpPr>
        <p:sp>
          <p:nvSpPr>
            <p:cNvPr id="92" name="矩形 91"/>
            <p:cNvSpPr/>
            <p:nvPr/>
          </p:nvSpPr>
          <p:spPr>
            <a:xfrm>
              <a:off x="4116294" y="3617699"/>
              <a:ext cx="1128358" cy="399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3" name="矩形: 圆角 92"/>
            <p:cNvSpPr/>
            <p:nvPr/>
          </p:nvSpPr>
          <p:spPr>
            <a:xfrm>
              <a:off x="4116294" y="3617699"/>
              <a:ext cx="564179" cy="399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94" name="矩形: 圆角 93"/>
            <p:cNvSpPr/>
            <p:nvPr/>
          </p:nvSpPr>
          <p:spPr>
            <a:xfrm>
              <a:off x="4680473" y="3617699"/>
              <a:ext cx="564179" cy="3992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172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518409" y="330139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</a:t>
              </a:r>
              <a:endParaRPr lang="zh-CN" altLang="en-US" sz="1600" dirty="0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367529" y="330139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567929" y="330139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29177" y="3632647"/>
            <a:ext cx="638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Head</a:t>
            </a:r>
            <a:endParaRPr lang="zh-CN" altLang="en-US" sz="1600" dirty="0"/>
          </a:p>
        </p:txBody>
      </p:sp>
      <p:cxnSp>
        <p:nvCxnSpPr>
          <p:cNvPr id="109" name="直接箭头连接符 108"/>
          <p:cNvCxnSpPr>
            <a:stCxn id="108" idx="3"/>
            <a:endCxn id="90" idx="1"/>
          </p:cNvCxnSpPr>
          <p:nvPr/>
        </p:nvCxnSpPr>
        <p:spPr>
          <a:xfrm>
            <a:off x="1267493" y="3801924"/>
            <a:ext cx="394563" cy="15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 flipV="1">
            <a:off x="4398383" y="4038627"/>
            <a:ext cx="6397" cy="4298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599690" y="1437541"/>
            <a:ext cx="3949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790414" y="3816733"/>
            <a:ext cx="254358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805134" y="3817331"/>
            <a:ext cx="132588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/>
          <p:cNvSpPr/>
          <p:nvPr/>
        </p:nvSpPr>
        <p:spPr>
          <a:xfrm>
            <a:off x="2232381" y="3624072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151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矩形: 圆角 120"/>
          <p:cNvSpPr/>
          <p:nvPr/>
        </p:nvSpPr>
        <p:spPr>
          <a:xfrm>
            <a:off x="2233190" y="3628519"/>
            <a:ext cx="564179" cy="399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172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20600" y="1181267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Node</a:t>
            </a:r>
            <a:endParaRPr lang="zh-CN" altLang="en-US" sz="2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5285907" y="640087"/>
            <a:ext cx="1620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4924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15131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5131 -2.96296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0" grpId="0" animBg="1"/>
      <p:bldP spid="60" grpId="1" animBg="1"/>
      <p:bldP spid="88" grpId="0" animBg="1"/>
      <p:bldP spid="89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4" grpId="0"/>
      <p:bldP spid="106" grpId="0"/>
      <p:bldP spid="107" grpId="0"/>
      <p:bldP spid="108" grpId="0"/>
      <p:bldP spid="120" grpId="0" animBg="1"/>
      <p:bldP spid="120" grpId="1" animBg="1"/>
      <p:bldP spid="121" grpId="0" animBg="1"/>
      <p:bldP spid="121" grpId="1" animBg="1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1905000"/>
            <a:ext cx="1068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Tree: Binary Search Tree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232990" y="5412828"/>
                <a:ext cx="4753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Average Search / Insert / Delete Time    </a:t>
                </a:r>
                <a:r>
                  <a:rPr lang="el-GR" altLang="zh-CN" b="1" dirty="0"/>
                  <a:t>Θ</a:t>
                </a:r>
                <a:r>
                  <a:rPr lang="en-US" altLang="zh-CN" b="1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990" y="5412828"/>
                <a:ext cx="4753355" cy="369332"/>
              </a:xfrm>
              <a:prstGeom prst="rect">
                <a:avLst/>
              </a:prstGeom>
              <a:blipFill>
                <a:blip r:embed="rId2"/>
                <a:stretch>
                  <a:fillRect l="-1026" t="-9836" r="-269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1223642" y="40331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Roboto Mono" pitchFamily="2" charset="0"/>
                <a:ea typeface="Roboto Mono" pitchFamily="2" charset="0"/>
              </a:rPr>
              <a:t>Find 4</a:t>
            </a:r>
            <a:endParaRPr lang="zh-CN" altLang="en-US" dirty="0">
              <a:latin typeface="Roboto Mono" pitchFamily="2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23641" y="44047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Roboto Mono" pitchFamily="2" charset="0"/>
                <a:ea typeface="Roboto Mono" pitchFamily="2" charset="0"/>
              </a:rPr>
              <a:t>Find 15</a:t>
            </a:r>
          </a:p>
        </p:txBody>
      </p:sp>
      <p:sp>
        <p:nvSpPr>
          <p:cNvPr id="3" name="椭圆 2"/>
          <p:cNvSpPr/>
          <p:nvPr/>
        </p:nvSpPr>
        <p:spPr>
          <a:xfrm>
            <a:off x="5900838" y="2073165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651606" y="2913782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814769" y="3743490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492756" y="3743490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667969" y="4603853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6333609" y="4609830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158100" y="2913782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147081" y="29284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982590" y="3743490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961315" y="37560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147081" y="4603853"/>
            <a:ext cx="437940" cy="416411"/>
            <a:chOff x="7147081" y="4603853"/>
            <a:chExt cx="437940" cy="416411"/>
          </a:xfrm>
        </p:grpSpPr>
        <p:sp>
          <p:nvSpPr>
            <p:cNvPr id="60" name="椭圆 59"/>
            <p:cNvSpPr/>
            <p:nvPr/>
          </p:nvSpPr>
          <p:spPr>
            <a:xfrm>
              <a:off x="7158100" y="4603853"/>
              <a:ext cx="416411" cy="416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147081" y="461688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0" name="直接箭头连接符 79"/>
          <p:cNvCxnSpPr>
            <a:stCxn id="3" idx="3"/>
            <a:endCxn id="41" idx="0"/>
          </p:cNvCxnSpPr>
          <p:nvPr/>
        </p:nvCxnSpPr>
        <p:spPr>
          <a:xfrm flipH="1">
            <a:off x="4859812" y="2428594"/>
            <a:ext cx="1102008" cy="4851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" idx="5"/>
            <a:endCxn id="67" idx="0"/>
          </p:cNvCxnSpPr>
          <p:nvPr/>
        </p:nvCxnSpPr>
        <p:spPr>
          <a:xfrm>
            <a:off x="6256267" y="2428594"/>
            <a:ext cx="1109784" cy="499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1" idx="3"/>
            <a:endCxn id="43" idx="0"/>
          </p:cNvCxnSpPr>
          <p:nvPr/>
        </p:nvCxnSpPr>
        <p:spPr>
          <a:xfrm flipH="1">
            <a:off x="4022975" y="3269211"/>
            <a:ext cx="689613" cy="4742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1" idx="5"/>
            <a:endCxn id="44" idx="0"/>
          </p:cNvCxnSpPr>
          <p:nvPr/>
        </p:nvCxnSpPr>
        <p:spPr>
          <a:xfrm>
            <a:off x="5007035" y="3269211"/>
            <a:ext cx="693927" cy="4742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2" idx="5"/>
            <a:endCxn id="46" idx="0"/>
          </p:cNvCxnSpPr>
          <p:nvPr/>
        </p:nvCxnSpPr>
        <p:spPr>
          <a:xfrm>
            <a:off x="7513529" y="3269211"/>
            <a:ext cx="677267" cy="4742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4" idx="3"/>
            <a:endCxn id="54" idx="0"/>
          </p:cNvCxnSpPr>
          <p:nvPr/>
        </p:nvCxnSpPr>
        <p:spPr>
          <a:xfrm flipH="1">
            <a:off x="4876175" y="4098919"/>
            <a:ext cx="677563" cy="5049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4" idx="5"/>
            <a:endCxn id="56" idx="0"/>
          </p:cNvCxnSpPr>
          <p:nvPr/>
        </p:nvCxnSpPr>
        <p:spPr>
          <a:xfrm>
            <a:off x="5848185" y="4098919"/>
            <a:ext cx="693630" cy="51091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6" idx="3"/>
            <a:endCxn id="69" idx="0"/>
          </p:cNvCxnSpPr>
          <p:nvPr/>
        </p:nvCxnSpPr>
        <p:spPr>
          <a:xfrm flipH="1">
            <a:off x="7366051" y="4098919"/>
            <a:ext cx="677521" cy="5179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896709" y="2073165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647477" y="2913782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9" name="椭圆 98"/>
          <p:cNvSpPr/>
          <p:nvPr/>
        </p:nvSpPr>
        <p:spPr>
          <a:xfrm>
            <a:off x="5488627" y="3743490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4663840" y="4603853"/>
            <a:ext cx="416411" cy="41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124" name="组合 123"/>
          <p:cNvGrpSpPr/>
          <p:nvPr/>
        </p:nvGrpSpPr>
        <p:grpSpPr>
          <a:xfrm>
            <a:off x="8870538" y="4619307"/>
            <a:ext cx="489236" cy="416411"/>
            <a:chOff x="8870538" y="4619307"/>
            <a:chExt cx="489236" cy="416411"/>
          </a:xfrm>
        </p:grpSpPr>
        <p:sp>
          <p:nvSpPr>
            <p:cNvPr id="113" name="椭圆 112"/>
            <p:cNvSpPr/>
            <p:nvPr/>
          </p:nvSpPr>
          <p:spPr>
            <a:xfrm>
              <a:off x="8897201" y="4619307"/>
              <a:ext cx="416411" cy="4164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870538" y="4628499"/>
              <a:ext cx="48923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null</a:t>
              </a:r>
              <a:endPara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121" name="直接箭头连接符 120"/>
          <p:cNvCxnSpPr>
            <a:stCxn id="46" idx="5"/>
            <a:endCxn id="114" idx="0"/>
          </p:cNvCxnSpPr>
          <p:nvPr/>
        </p:nvCxnSpPr>
        <p:spPr>
          <a:xfrm>
            <a:off x="8338019" y="4098919"/>
            <a:ext cx="777137" cy="52958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3" grpId="0" animBg="1"/>
      <p:bldP spid="41" grpId="0" animBg="1"/>
      <p:bldP spid="44" grpId="0" animBg="1"/>
      <p:bldP spid="54" grpId="0" animBg="1"/>
      <p:bldP spid="42" grpId="0" animBg="1"/>
      <p:bldP spid="46" grpId="0" animBg="1"/>
      <p:bldP spid="68" grpId="0"/>
      <p:bldP spid="97" grpId="0" animBg="1"/>
      <p:bldP spid="97" grpId="1" animBg="1"/>
      <p:bldP spid="98" grpId="0" animBg="1"/>
      <p:bldP spid="99" grpId="0" animBg="1"/>
      <p:bldP spid="100" grpId="0" animBg="1"/>
    </p:bldLst>
  </p:timing>
</p:sld>
</file>

<file path=ppt/theme/theme1.xml><?xml version="1.0" encoding="utf-8"?>
<a:theme xmlns:a="http://schemas.openxmlformats.org/drawingml/2006/main" name="D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9263</TotalTime>
  <Words>342</Words>
  <Application>Microsoft Macintosh PowerPoint</Application>
  <PresentationFormat>Widescreen</PresentationFormat>
  <Paragraphs>209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Calibri Light</vt:lpstr>
      <vt:lpstr>Cambria Math</vt:lpstr>
      <vt:lpstr>DengXian</vt:lpstr>
      <vt:lpstr>DengXian Light</vt:lpstr>
      <vt:lpstr>Microsoft JhengHei</vt:lpstr>
      <vt:lpstr>PingFang SC</vt:lpstr>
      <vt:lpstr>Roboto Mono</vt:lpstr>
      <vt:lpstr>Wingdings</vt:lpstr>
      <vt:lpstr>Arial</vt:lpstr>
      <vt:lpstr>DAL Theme</vt:lpstr>
      <vt:lpstr>面向对象</vt:lpstr>
      <vt:lpstr>大纲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xlceline7@gmail.com</dc:creator>
  <cp:lastModifiedBy>Joshua Zhao</cp:lastModifiedBy>
  <cp:revision>172</cp:revision>
  <cp:lastPrinted>2017-06-09T23:50:59Z</cp:lastPrinted>
  <dcterms:created xsi:type="dcterms:W3CDTF">2017-06-06T00:15:35Z</dcterms:created>
  <dcterms:modified xsi:type="dcterms:W3CDTF">2017-12-18T16:11:07Z</dcterms:modified>
</cp:coreProperties>
</file>