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Dinic’s</a:t>
                </a:r>
                <a:r>
                  <a:rPr lang="en-US" altLang="zh-CN" dirty="0"/>
                  <a:t> blocking flow algorithm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r>
                  <a:rPr lang="zh-CN" altLang="en-US" dirty="0"/>
                  <a:t>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F53ACF6-6227-44B6-8BE8-40841BBD2F2C}"/>
              </a:ext>
            </a:extLst>
          </p:cNvPr>
          <p:cNvSpPr/>
          <p:nvPr/>
        </p:nvSpPr>
        <p:spPr>
          <a:xfrm>
            <a:off x="1024128" y="171550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https://visualgo.net/en/maxflow</a:t>
            </a:r>
          </a:p>
        </p:txBody>
      </p: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087E51C-9E17-4346-88AF-2653C76C2B62}"/>
              </a:ext>
            </a:extLst>
          </p:cNvPr>
          <p:cNvSpPr/>
          <p:nvPr/>
        </p:nvSpPr>
        <p:spPr>
          <a:xfrm>
            <a:off x="2771356" y="4335585"/>
            <a:ext cx="1415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层次网络</a:t>
            </a:r>
            <a:endParaRPr lang="en-US" altLang="zh-CN" sz="2400" dirty="0"/>
          </a:p>
          <a:p>
            <a:pPr algn="ctr"/>
            <a:r>
              <a:rPr lang="en-US" altLang="zh-CN" sz="2000" dirty="0"/>
              <a:t>level graph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BFA7AC-A920-484B-B113-BB535F48BF21}"/>
              </a:ext>
            </a:extLst>
          </p:cNvPr>
          <p:cNvSpPr/>
          <p:nvPr/>
        </p:nvSpPr>
        <p:spPr>
          <a:xfrm>
            <a:off x="1227631" y="2512178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779EDD-5561-4995-B2F8-80B541A6C403}"/>
              </a:ext>
            </a:extLst>
          </p:cNvPr>
          <p:cNvSpPr/>
          <p:nvPr/>
        </p:nvSpPr>
        <p:spPr>
          <a:xfrm>
            <a:off x="2437265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7DEE2D-B8D7-43E9-9847-3F3BF11BF7C3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574127" y="2160690"/>
            <a:ext cx="863138" cy="4115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3C234E-1AB2-40E0-9C7B-D03837EDE79E}"/>
              </a:ext>
            </a:extLst>
          </p:cNvPr>
          <p:cNvSpPr/>
          <p:nvPr/>
        </p:nvSpPr>
        <p:spPr>
          <a:xfrm>
            <a:off x="2437266" y="3174403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F4D8FA-61C8-4A4E-B6CD-AD873D2E5F1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1574127" y="2862173"/>
            <a:ext cx="863139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BACB408-2EA7-4603-BF0B-15B87A072522}"/>
              </a:ext>
            </a:extLst>
          </p:cNvPr>
          <p:cNvSpPr/>
          <p:nvPr/>
        </p:nvSpPr>
        <p:spPr>
          <a:xfrm>
            <a:off x="4130749" y="3174402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DBED6D-BC53-4C31-B9EE-F9681DE8CA8A}"/>
              </a:ext>
            </a:extLst>
          </p:cNvPr>
          <p:cNvSpPr/>
          <p:nvPr/>
        </p:nvSpPr>
        <p:spPr>
          <a:xfrm>
            <a:off x="4130748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56E647-B660-4797-B215-2909647FB8E2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2843210" y="2160690"/>
            <a:ext cx="128753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31B330-DF01-4292-A477-A0A526139CC8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640238" y="2365712"/>
            <a:ext cx="1" cy="8086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7D3C98-CA06-4982-ABBF-FC9B6232DC73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2843211" y="3379425"/>
            <a:ext cx="1287538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C58CAED-B270-4550-A106-B75789614B71}"/>
              </a:ext>
            </a:extLst>
          </p:cNvPr>
          <p:cNvSpPr/>
          <p:nvPr/>
        </p:nvSpPr>
        <p:spPr>
          <a:xfrm>
            <a:off x="5297127" y="2512177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52F8A3-3961-4F25-91C2-604025F9EEF1}"/>
              </a:ext>
            </a:extLst>
          </p:cNvPr>
          <p:cNvCxnSpPr>
            <a:cxnSpLocks/>
            <a:stCxn id="23" idx="6"/>
            <a:endCxn id="35" idx="3"/>
          </p:cNvCxnSpPr>
          <p:nvPr/>
        </p:nvCxnSpPr>
        <p:spPr>
          <a:xfrm flipV="1">
            <a:off x="4536694" y="2862172"/>
            <a:ext cx="819882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019B8F-F3D2-40D0-ADD3-0081A89AD4CC}"/>
              </a:ext>
            </a:extLst>
          </p:cNvPr>
          <p:cNvCxnSpPr>
            <a:cxnSpLocks/>
            <a:stCxn id="26" idx="6"/>
            <a:endCxn id="35" idx="1"/>
          </p:cNvCxnSpPr>
          <p:nvPr/>
        </p:nvCxnSpPr>
        <p:spPr>
          <a:xfrm>
            <a:off x="4536693" y="2160690"/>
            <a:ext cx="819883" cy="4115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E1EFF17-B431-4783-9518-21B5EDE769AF}"/>
              </a:ext>
            </a:extLst>
          </p:cNvPr>
          <p:cNvCxnSpPr>
            <a:cxnSpLocks/>
            <a:stCxn id="7" idx="6"/>
            <a:endCxn id="23" idx="1"/>
          </p:cNvCxnSpPr>
          <p:nvPr/>
        </p:nvCxnSpPr>
        <p:spPr>
          <a:xfrm>
            <a:off x="2843210" y="2160690"/>
            <a:ext cx="1346988" cy="10737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6CB361-A5A5-4E2A-B126-F332C4254B2A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>
            <a:off x="4333721" y="2365712"/>
            <a:ext cx="1" cy="8086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2874242-92F3-4B6F-9C18-6B92A9559A30}"/>
              </a:ext>
            </a:extLst>
          </p:cNvPr>
          <p:cNvSpPr txBox="1"/>
          <p:nvPr/>
        </p:nvSpPr>
        <p:spPr>
          <a:xfrm>
            <a:off x="3276263" y="191034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4BF044-9757-4575-B284-629F9DECFDD8}"/>
              </a:ext>
            </a:extLst>
          </p:cNvPr>
          <p:cNvSpPr txBox="1"/>
          <p:nvPr/>
        </p:nvSpPr>
        <p:spPr>
          <a:xfrm>
            <a:off x="1757275" y="211277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12275-63F0-46DB-B387-7F4F4A51A6BD}"/>
              </a:ext>
            </a:extLst>
          </p:cNvPr>
          <p:cNvSpPr txBox="1"/>
          <p:nvPr/>
        </p:nvSpPr>
        <p:spPr>
          <a:xfrm>
            <a:off x="4829115" y="210892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FB79F7-906E-485A-9E4B-E287CC13D828}"/>
              </a:ext>
            </a:extLst>
          </p:cNvPr>
          <p:cNvSpPr txBox="1"/>
          <p:nvPr/>
        </p:nvSpPr>
        <p:spPr>
          <a:xfrm>
            <a:off x="1823351" y="3020211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1EEB17-01AD-4DBF-B5E1-D0774A0C5AFE}"/>
              </a:ext>
            </a:extLst>
          </p:cNvPr>
          <p:cNvSpPr txBox="1"/>
          <p:nvPr/>
        </p:nvSpPr>
        <p:spPr>
          <a:xfrm>
            <a:off x="3410780" y="3284850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652C87-1276-4593-AA39-892787417610}"/>
              </a:ext>
            </a:extLst>
          </p:cNvPr>
          <p:cNvSpPr txBox="1"/>
          <p:nvPr/>
        </p:nvSpPr>
        <p:spPr>
          <a:xfrm>
            <a:off x="3212625" y="262859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4AF378-443E-4A9D-B03C-E3C3F1C692C5}"/>
              </a:ext>
            </a:extLst>
          </p:cNvPr>
          <p:cNvSpPr txBox="1"/>
          <p:nvPr/>
        </p:nvSpPr>
        <p:spPr>
          <a:xfrm>
            <a:off x="4074744" y="2545372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B7B25D-CC30-44FE-94E9-AFB6B87F6F73}"/>
              </a:ext>
            </a:extLst>
          </p:cNvPr>
          <p:cNvSpPr txBox="1"/>
          <p:nvPr/>
        </p:nvSpPr>
        <p:spPr>
          <a:xfrm>
            <a:off x="4718066" y="288206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2DD12-F31A-4E09-A198-0BFD7E387792}"/>
              </a:ext>
            </a:extLst>
          </p:cNvPr>
          <p:cNvSpPr/>
          <p:nvPr/>
        </p:nvSpPr>
        <p:spPr>
          <a:xfrm>
            <a:off x="1168182" y="1759094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26A586-E790-4CF4-9D86-AFD063FA7974}"/>
              </a:ext>
            </a:extLst>
          </p:cNvPr>
          <p:cNvSpPr txBox="1"/>
          <p:nvPr/>
        </p:nvSpPr>
        <p:spPr>
          <a:xfrm>
            <a:off x="1041618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A827E1D-233A-4CAA-B0E3-6E286E3EAB37}"/>
              </a:ext>
            </a:extLst>
          </p:cNvPr>
          <p:cNvSpPr/>
          <p:nvPr/>
        </p:nvSpPr>
        <p:spPr>
          <a:xfrm>
            <a:off x="2395141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157A2D-CC0A-453A-B1F4-FE49982DD6F2}"/>
              </a:ext>
            </a:extLst>
          </p:cNvPr>
          <p:cNvSpPr txBox="1"/>
          <p:nvPr/>
        </p:nvSpPr>
        <p:spPr>
          <a:xfrm>
            <a:off x="2249745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A2EF2CD-35D1-47C2-8CDC-DAC5FAE6239B}"/>
              </a:ext>
            </a:extLst>
          </p:cNvPr>
          <p:cNvSpPr txBox="1"/>
          <p:nvPr/>
        </p:nvSpPr>
        <p:spPr>
          <a:xfrm>
            <a:off x="3973417" y="3826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83133DF-0856-4301-AB86-7EC3F5DDA78B}"/>
              </a:ext>
            </a:extLst>
          </p:cNvPr>
          <p:cNvSpPr/>
          <p:nvPr/>
        </p:nvSpPr>
        <p:spPr>
          <a:xfrm>
            <a:off x="4077805" y="1754279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380FD9E-D9B6-4353-90E7-39C1E1ACBE2B}"/>
              </a:ext>
            </a:extLst>
          </p:cNvPr>
          <p:cNvSpPr/>
          <p:nvPr/>
        </p:nvSpPr>
        <p:spPr>
          <a:xfrm>
            <a:off x="5245775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4351B3D-E553-49B2-9AEF-F147DEBB0C20}"/>
              </a:ext>
            </a:extLst>
          </p:cNvPr>
          <p:cNvSpPr txBox="1"/>
          <p:nvPr/>
        </p:nvSpPr>
        <p:spPr>
          <a:xfrm>
            <a:off x="5094155" y="38360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9DBD904-13B4-4A39-B075-8AAB8556AD43}"/>
              </a:ext>
            </a:extLst>
          </p:cNvPr>
          <p:cNvGrpSpPr/>
          <p:nvPr/>
        </p:nvGrpSpPr>
        <p:grpSpPr>
          <a:xfrm>
            <a:off x="6683174" y="1911633"/>
            <a:ext cx="4475441" cy="1674105"/>
            <a:chOff x="6683174" y="1911633"/>
            <a:chExt cx="4475441" cy="167410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58691BF-45FA-4B9B-8D0D-A0419CF4213F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9A82FA9-936E-4535-9137-33416D84EEA2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DBD073F-AA0A-4744-B642-88DDBF6FB095}"/>
                </a:ext>
              </a:extLst>
            </p:cNvPr>
            <p:cNvCxnSpPr>
              <a:cxnSpLocks/>
              <a:stCxn id="66" idx="7"/>
              <a:endCxn id="67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96324EB-979F-4419-A228-671F668EE99E}"/>
                </a:ext>
              </a:extLst>
            </p:cNvPr>
            <p:cNvSpPr/>
            <p:nvPr/>
          </p:nvSpPr>
          <p:spPr>
            <a:xfrm>
              <a:off x="7892809" y="317569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CD06B4C-EDD9-4CC8-82F6-C0F57525DE3F}"/>
                </a:ext>
              </a:extLst>
            </p:cNvPr>
            <p:cNvCxnSpPr>
              <a:cxnSpLocks/>
              <a:stCxn id="66" idx="5"/>
              <a:endCxn id="69" idx="2"/>
            </p:cNvCxnSpPr>
            <p:nvPr/>
          </p:nvCxnSpPr>
          <p:spPr>
            <a:xfrm>
              <a:off x="7029670" y="286346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23268CD-A4DF-4039-9546-2942EC0A2538}"/>
                </a:ext>
              </a:extLst>
            </p:cNvPr>
            <p:cNvSpPr/>
            <p:nvPr/>
          </p:nvSpPr>
          <p:spPr>
            <a:xfrm>
              <a:off x="9586292" y="3175692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E2C9356-F67F-4D4E-9E5C-BFB791A916C0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059C139-8C17-42B9-A495-6D05D6F8885F}"/>
                </a:ext>
              </a:extLst>
            </p:cNvPr>
            <p:cNvCxnSpPr>
              <a:stCxn id="67" idx="6"/>
              <a:endCxn id="72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A794A59-5ABE-4425-8A8D-8157026AD374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8298754" y="338071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8041B80-8FB5-4B6C-B98D-21E677411AC0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6AEA7EA-AD14-4B42-8E3B-EDF60366BAE5}"/>
                </a:ext>
              </a:extLst>
            </p:cNvPr>
            <p:cNvCxnSpPr>
              <a:cxnSpLocks/>
              <a:stCxn id="71" idx="6"/>
              <a:endCxn id="76" idx="3"/>
            </p:cNvCxnSpPr>
            <p:nvPr/>
          </p:nvCxnSpPr>
          <p:spPr>
            <a:xfrm flipV="1">
              <a:off x="9992237" y="2863462"/>
              <a:ext cx="819882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D32AC1F-3BC2-42B7-9EAC-5EC43CDC1C52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29EA69B-9DC2-4964-A512-CFE5CD30C884}"/>
                </a:ext>
              </a:extLst>
            </p:cNvPr>
            <p:cNvCxnSpPr>
              <a:cxnSpLocks/>
              <a:stCxn id="67" idx="6"/>
              <a:endCxn id="71" idx="1"/>
            </p:cNvCxnSpPr>
            <p:nvPr/>
          </p:nvCxnSpPr>
          <p:spPr>
            <a:xfrm>
              <a:off x="8298753" y="216198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EA3E3EC-B3C4-40E5-AE98-8396FC0B2AE3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ECAB725-6296-4EE9-9939-40A20E7A89DA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2706EFA-D711-4D24-9E9B-540D3DDFE82C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2AB6848-9C4B-4F5D-8592-0054B21E7EEF}"/>
                </a:ext>
              </a:extLst>
            </p:cNvPr>
            <p:cNvSpPr txBox="1"/>
            <p:nvPr/>
          </p:nvSpPr>
          <p:spPr>
            <a:xfrm>
              <a:off x="7278894" y="3021501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C20EDD4-C687-4742-85F4-4F56B30720A9}"/>
                </a:ext>
              </a:extLst>
            </p:cNvPr>
            <p:cNvSpPr txBox="1"/>
            <p:nvPr/>
          </p:nvSpPr>
          <p:spPr>
            <a:xfrm>
              <a:off x="8866323" y="3286140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2F8F6F7-CED4-489D-A0FF-D8A933813960}"/>
                </a:ext>
              </a:extLst>
            </p:cNvPr>
            <p:cNvSpPr txBox="1"/>
            <p:nvPr/>
          </p:nvSpPr>
          <p:spPr>
            <a:xfrm>
              <a:off x="8668168" y="262988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56BBBBE-2FAB-4B18-95F5-24E10BECD566}"/>
                </a:ext>
              </a:extLst>
            </p:cNvPr>
            <p:cNvSpPr txBox="1"/>
            <p:nvPr/>
          </p:nvSpPr>
          <p:spPr>
            <a:xfrm>
              <a:off x="10173609" y="288335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38A76378-578C-4698-B199-365671CECB7F}"/>
              </a:ext>
            </a:extLst>
          </p:cNvPr>
          <p:cNvSpPr txBox="1"/>
          <p:nvPr/>
        </p:nvSpPr>
        <p:spPr>
          <a:xfrm>
            <a:off x="2431662" y="2585173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94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4AC2361-0988-480F-9445-8A7B13143817}"/>
              </a:ext>
            </a:extLst>
          </p:cNvPr>
          <p:cNvGrpSpPr/>
          <p:nvPr/>
        </p:nvGrpSpPr>
        <p:grpSpPr>
          <a:xfrm>
            <a:off x="1024128" y="1665607"/>
            <a:ext cx="4475441" cy="1674105"/>
            <a:chOff x="6683174" y="1911633"/>
            <a:chExt cx="4475441" cy="167410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BF36CA-D483-47FF-95F4-9EE893CA6D90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31050E-3296-4A4C-9212-92942FFAF774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8A22314-B896-4189-B00A-FFB638985391}"/>
                </a:ext>
              </a:extLst>
            </p:cNvPr>
            <p:cNvCxnSpPr>
              <a:cxnSpLocks/>
              <a:stCxn id="6" idx="7"/>
              <a:endCxn id="7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41FF7FD-66AF-4F7F-921A-59AF9A12D83C}"/>
                </a:ext>
              </a:extLst>
            </p:cNvPr>
            <p:cNvSpPr/>
            <p:nvPr/>
          </p:nvSpPr>
          <p:spPr>
            <a:xfrm>
              <a:off x="7892809" y="317569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CA0F039-688C-4673-9C51-3AAD7E76CB8B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7029670" y="286346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601D6EE-BE0C-49BC-B467-2E5CF9E870FA}"/>
                </a:ext>
              </a:extLst>
            </p:cNvPr>
            <p:cNvSpPr/>
            <p:nvPr/>
          </p:nvSpPr>
          <p:spPr>
            <a:xfrm>
              <a:off x="9586292" y="3175692"/>
              <a:ext cx="405945" cy="4100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AE3B7B-D7AB-4149-A483-1B0FB6205E40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0762D8-26DD-4B21-B3DE-AC6E9F8FF74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2B75691-472C-4206-B797-F9076E9A12E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8298754" y="338071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D108FD-13EA-4126-9D1E-F0F48875B15E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7F9FC6-58F8-412D-B17F-B4FA5A976CAC}"/>
                </a:ext>
              </a:extLst>
            </p:cNvPr>
            <p:cNvCxnSpPr>
              <a:cxnSpLocks/>
              <a:stCxn id="11" idx="6"/>
              <a:endCxn id="15" idx="3"/>
            </p:cNvCxnSpPr>
            <p:nvPr/>
          </p:nvCxnSpPr>
          <p:spPr>
            <a:xfrm flipV="1">
              <a:off x="9992237" y="2863462"/>
              <a:ext cx="819882" cy="517253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BE22450-BC42-477B-B2ED-97C18527D347}"/>
                </a:ext>
              </a:extLst>
            </p:cNvPr>
            <p:cNvCxnSpPr>
              <a:cxnSpLocks/>
              <a:stCxn id="12" idx="6"/>
              <a:endCxn id="15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568D01-74C4-4CF6-83DA-CF986A54E56F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>
              <a:off x="8298753" y="216198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124309F-C808-4303-BF5D-AE7530D60CD1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0CCAB84-F4C9-4F6D-99A6-78B6E52FCD36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A4D6A93-7394-4FFA-8E67-F944E0ABB1CB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F22ED-3CE6-45D9-A625-226B9062A703}"/>
                </a:ext>
              </a:extLst>
            </p:cNvPr>
            <p:cNvSpPr txBox="1"/>
            <p:nvPr/>
          </p:nvSpPr>
          <p:spPr>
            <a:xfrm>
              <a:off x="7278894" y="3021501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C6364E1-70DA-4BCC-8168-241A6BFEAE8E}"/>
                </a:ext>
              </a:extLst>
            </p:cNvPr>
            <p:cNvSpPr txBox="1"/>
            <p:nvPr/>
          </p:nvSpPr>
          <p:spPr>
            <a:xfrm>
              <a:off x="8866323" y="3286140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B8B07AA-A90F-45C9-8BD4-17E91A96ACD0}"/>
                </a:ext>
              </a:extLst>
            </p:cNvPr>
            <p:cNvSpPr txBox="1"/>
            <p:nvPr/>
          </p:nvSpPr>
          <p:spPr>
            <a:xfrm>
              <a:off x="8668168" y="262988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34CDCD9-58D9-4AAD-A3C6-2D283DD44A04}"/>
                </a:ext>
              </a:extLst>
            </p:cNvPr>
            <p:cNvSpPr txBox="1"/>
            <p:nvPr/>
          </p:nvSpPr>
          <p:spPr>
            <a:xfrm>
              <a:off x="10173609" y="288335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01031A0-0A84-42E4-B7E2-81B25022837F}"/>
              </a:ext>
            </a:extLst>
          </p:cNvPr>
          <p:cNvGrpSpPr/>
          <p:nvPr/>
        </p:nvGrpSpPr>
        <p:grpSpPr>
          <a:xfrm>
            <a:off x="6302089" y="1615782"/>
            <a:ext cx="4475441" cy="1674105"/>
            <a:chOff x="6683174" y="1911633"/>
            <a:chExt cx="4475441" cy="167410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81160D0-431D-4217-A1EE-E2AE629065C0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B587F28-F643-4D2D-A958-072BFDAAF4B0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BEE8289-9AE8-4327-9E61-999B4D094779}"/>
                </a:ext>
              </a:extLst>
            </p:cNvPr>
            <p:cNvCxnSpPr>
              <a:cxnSpLocks/>
              <a:stCxn id="27" idx="7"/>
              <a:endCxn id="28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9A81C03-DBA1-49C2-A48F-86E2723D0F90}"/>
                </a:ext>
              </a:extLst>
            </p:cNvPr>
            <p:cNvSpPr/>
            <p:nvPr/>
          </p:nvSpPr>
          <p:spPr>
            <a:xfrm>
              <a:off x="7892809" y="317569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42B47C3-5AC5-4306-A4F8-8459DC901118}"/>
                </a:ext>
              </a:extLst>
            </p:cNvPr>
            <p:cNvCxnSpPr>
              <a:cxnSpLocks/>
              <a:stCxn id="27" idx="5"/>
              <a:endCxn id="30" idx="2"/>
            </p:cNvCxnSpPr>
            <p:nvPr/>
          </p:nvCxnSpPr>
          <p:spPr>
            <a:xfrm>
              <a:off x="7029670" y="286346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145B0C9-2663-441C-AFF5-3352210CF3D7}"/>
                </a:ext>
              </a:extLst>
            </p:cNvPr>
            <p:cNvSpPr/>
            <p:nvPr/>
          </p:nvSpPr>
          <p:spPr>
            <a:xfrm>
              <a:off x="9586292" y="3175692"/>
              <a:ext cx="405945" cy="4100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C0CC0A-9F4C-4226-82AA-4AF317576DB7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90829A4-7AFE-44B4-AA63-B3C6DCF03B0B}"/>
                </a:ext>
              </a:extLst>
            </p:cNvPr>
            <p:cNvCxnSpPr>
              <a:stCxn id="28" idx="6"/>
              <a:endCxn id="33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2D0F24F-2A22-4C20-AA38-AD3D28E0975C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8298754" y="338071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6C2CB21-461C-4031-9771-7ED7F9F48DD4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873EFBE-1296-4BB8-9B1B-ABA28436D357}"/>
                </a:ext>
              </a:extLst>
            </p:cNvPr>
            <p:cNvCxnSpPr>
              <a:cxnSpLocks/>
              <a:stCxn id="32" idx="6"/>
              <a:endCxn id="36" idx="3"/>
            </p:cNvCxnSpPr>
            <p:nvPr/>
          </p:nvCxnSpPr>
          <p:spPr>
            <a:xfrm flipV="1">
              <a:off x="9992237" y="2863462"/>
              <a:ext cx="819882" cy="517253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B6432A7-148D-41AD-A949-55C57E74C5A8}"/>
                </a:ext>
              </a:extLst>
            </p:cNvPr>
            <p:cNvCxnSpPr>
              <a:cxnSpLocks/>
              <a:stCxn id="33" idx="6"/>
              <a:endCxn id="36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09E8676-664C-433B-98C3-2672D50389D3}"/>
                </a:ext>
              </a:extLst>
            </p:cNvPr>
            <p:cNvCxnSpPr>
              <a:cxnSpLocks/>
              <a:stCxn id="28" idx="6"/>
              <a:endCxn id="32" idx="1"/>
            </p:cNvCxnSpPr>
            <p:nvPr/>
          </p:nvCxnSpPr>
          <p:spPr>
            <a:xfrm>
              <a:off x="8298753" y="2161980"/>
              <a:ext cx="1346988" cy="107376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3ED4846-8FB2-460F-964D-F60A8E6E32DB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FA7E9BD-138C-45AB-BAE1-7E9F331C53ED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6A38FFE-D2A9-4863-AA6D-4730A9E5A20D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823EA1C-836D-4E29-B7AE-ED80AA971729}"/>
                </a:ext>
              </a:extLst>
            </p:cNvPr>
            <p:cNvSpPr txBox="1"/>
            <p:nvPr/>
          </p:nvSpPr>
          <p:spPr>
            <a:xfrm>
              <a:off x="7237990" y="3087017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A2170A6-2B16-41C0-A2C2-B32032ECB872}"/>
                </a:ext>
              </a:extLst>
            </p:cNvPr>
            <p:cNvSpPr txBox="1"/>
            <p:nvPr/>
          </p:nvSpPr>
          <p:spPr>
            <a:xfrm>
              <a:off x="8843085" y="3308738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9F98DC9-2A3A-4596-94D2-3FBE6A6791AD}"/>
                </a:ext>
              </a:extLst>
            </p:cNvPr>
            <p:cNvSpPr txBox="1"/>
            <p:nvPr/>
          </p:nvSpPr>
          <p:spPr>
            <a:xfrm>
              <a:off x="8668168" y="262988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A0ADE1-B1B5-4D48-BA71-FF4025A80248}"/>
                </a:ext>
              </a:extLst>
            </p:cNvPr>
            <p:cNvSpPr txBox="1"/>
            <p:nvPr/>
          </p:nvSpPr>
          <p:spPr>
            <a:xfrm>
              <a:off x="10173609" y="288335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8B6612A-935C-41E8-9A77-F906316CBA21}"/>
              </a:ext>
            </a:extLst>
          </p:cNvPr>
          <p:cNvSpPr txBox="1"/>
          <p:nvPr/>
        </p:nvSpPr>
        <p:spPr>
          <a:xfrm>
            <a:off x="8167334" y="35681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F=4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F7A3336-A67D-4E51-AA1E-7D7B6E65DED1}"/>
              </a:ext>
            </a:extLst>
          </p:cNvPr>
          <p:cNvGrpSpPr/>
          <p:nvPr/>
        </p:nvGrpSpPr>
        <p:grpSpPr>
          <a:xfrm>
            <a:off x="821155" y="4310016"/>
            <a:ext cx="4475441" cy="1674105"/>
            <a:chOff x="6683174" y="1911633"/>
            <a:chExt cx="4475441" cy="1674105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B92ECA4-1910-45AB-A3D6-3C4790DD5B82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C829BE-BF8A-43CC-AF4E-457D41F1FAE5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6CDF02A-59DD-49FF-9C3E-5822D417582E}"/>
                </a:ext>
              </a:extLst>
            </p:cNvPr>
            <p:cNvCxnSpPr>
              <a:cxnSpLocks/>
              <a:stCxn id="49" idx="7"/>
              <a:endCxn id="50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27DD8EB-91A7-4141-9299-BF7908912F84}"/>
                </a:ext>
              </a:extLst>
            </p:cNvPr>
            <p:cNvSpPr/>
            <p:nvPr/>
          </p:nvSpPr>
          <p:spPr>
            <a:xfrm>
              <a:off x="7892809" y="317569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541D135-00BB-4910-A4D4-00962081F26B}"/>
                </a:ext>
              </a:extLst>
            </p:cNvPr>
            <p:cNvCxnSpPr>
              <a:cxnSpLocks/>
              <a:stCxn id="49" idx="5"/>
              <a:endCxn id="52" idx="2"/>
            </p:cNvCxnSpPr>
            <p:nvPr/>
          </p:nvCxnSpPr>
          <p:spPr>
            <a:xfrm>
              <a:off x="7029670" y="286346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B33BC53-7FCF-4AD7-9590-17B4A5D660E2}"/>
                </a:ext>
              </a:extLst>
            </p:cNvPr>
            <p:cNvSpPr/>
            <p:nvPr/>
          </p:nvSpPr>
          <p:spPr>
            <a:xfrm>
              <a:off x="9586292" y="3175692"/>
              <a:ext cx="405945" cy="4100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5FEBD34-E7B1-4577-84C4-7FB2B403C991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AB41753-3F75-468C-A752-7E8FEF0335BD}"/>
                </a:ext>
              </a:extLst>
            </p:cNvPr>
            <p:cNvCxnSpPr>
              <a:stCxn id="50" idx="6"/>
              <a:endCxn id="55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E75242E-1A76-4EBD-B7A2-BAD526282938}"/>
                </a:ext>
              </a:extLst>
            </p:cNvPr>
            <p:cNvCxnSpPr>
              <a:cxnSpLocks/>
              <a:stCxn id="52" idx="6"/>
              <a:endCxn id="54" idx="2"/>
            </p:cNvCxnSpPr>
            <p:nvPr/>
          </p:nvCxnSpPr>
          <p:spPr>
            <a:xfrm flipV="1">
              <a:off x="8298754" y="338071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995EB60-682C-4A8D-A1D6-50E3D68C0239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CD2B7A7-C5CD-4924-BCCF-E55E0666EA78}"/>
                </a:ext>
              </a:extLst>
            </p:cNvPr>
            <p:cNvCxnSpPr>
              <a:cxnSpLocks/>
              <a:stCxn id="55" idx="6"/>
              <a:endCxn id="58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6887179-6E4F-4A01-A68F-FEDC4CFE1C41}"/>
                </a:ext>
              </a:extLst>
            </p:cNvPr>
            <p:cNvCxnSpPr>
              <a:cxnSpLocks/>
              <a:stCxn id="50" idx="6"/>
              <a:endCxn id="54" idx="1"/>
            </p:cNvCxnSpPr>
            <p:nvPr/>
          </p:nvCxnSpPr>
          <p:spPr>
            <a:xfrm>
              <a:off x="8298753" y="216198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02F794B-42CD-4250-9C3B-42A3C56979B2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BACB70B-64D7-4944-8D9B-1B9A707527C4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F4F5FA4-5997-4A0F-AE23-28863CC7D38A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6A0EE75-A994-4D0A-AC4D-661B55CDAEBB}"/>
                </a:ext>
              </a:extLst>
            </p:cNvPr>
            <p:cNvSpPr txBox="1"/>
            <p:nvPr/>
          </p:nvSpPr>
          <p:spPr>
            <a:xfrm>
              <a:off x="7237990" y="3087017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E223A2F-DD8B-47EF-A420-B6ECD3DF6F67}"/>
                </a:ext>
              </a:extLst>
            </p:cNvPr>
            <p:cNvSpPr txBox="1"/>
            <p:nvPr/>
          </p:nvSpPr>
          <p:spPr>
            <a:xfrm>
              <a:off x="8843085" y="3308738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FF2591C-005B-4D85-B904-E25AE66F1BC4}"/>
                </a:ext>
              </a:extLst>
            </p:cNvPr>
            <p:cNvSpPr txBox="1"/>
            <p:nvPr/>
          </p:nvSpPr>
          <p:spPr>
            <a:xfrm>
              <a:off x="8668168" y="262988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D343206-1F02-4D61-95DC-474D995BCCDC}"/>
              </a:ext>
            </a:extLst>
          </p:cNvPr>
          <p:cNvGrpSpPr/>
          <p:nvPr/>
        </p:nvGrpSpPr>
        <p:grpSpPr>
          <a:xfrm>
            <a:off x="6237406" y="4424793"/>
            <a:ext cx="4475441" cy="1674105"/>
            <a:chOff x="6683174" y="1911633"/>
            <a:chExt cx="4475441" cy="167410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711F8FA-722B-41BE-B370-919D1D6C24FE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26A16B-E308-4511-BEFC-97FDF48256FD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1851CC0-8286-44C8-BDFB-0239F3AE44CD}"/>
                </a:ext>
              </a:extLst>
            </p:cNvPr>
            <p:cNvCxnSpPr>
              <a:cxnSpLocks/>
              <a:stCxn id="70" idx="7"/>
              <a:endCxn id="71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24432D8-0ED3-4622-9F96-893DE166EE15}"/>
                </a:ext>
              </a:extLst>
            </p:cNvPr>
            <p:cNvSpPr/>
            <p:nvPr/>
          </p:nvSpPr>
          <p:spPr>
            <a:xfrm>
              <a:off x="7892809" y="317569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07987AE-85C9-4847-A91E-AFDC7280D4CD}"/>
                </a:ext>
              </a:extLst>
            </p:cNvPr>
            <p:cNvCxnSpPr>
              <a:cxnSpLocks/>
              <a:stCxn id="70" idx="5"/>
              <a:endCxn id="73" idx="2"/>
            </p:cNvCxnSpPr>
            <p:nvPr/>
          </p:nvCxnSpPr>
          <p:spPr>
            <a:xfrm>
              <a:off x="7029670" y="286346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9C1A217-15A4-4AC7-8E1E-29C492AC0193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C7FADCA-9DCB-4E76-90B9-8D5B27F8B103}"/>
                </a:ext>
              </a:extLst>
            </p:cNvPr>
            <p:cNvCxnSpPr>
              <a:stCxn id="71" idx="6"/>
              <a:endCxn id="76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AAB58A7-77A0-400E-A07F-F7AE1AB1612A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BFD81FC-6C49-455D-A3AC-CF3EC7B603AA}"/>
                </a:ext>
              </a:extLst>
            </p:cNvPr>
            <p:cNvCxnSpPr>
              <a:cxnSpLocks/>
              <a:stCxn id="76" idx="6"/>
              <a:endCxn id="79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D034759-C046-4B4C-BAE1-C172157EE41C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913C4C1-3D5F-4E38-AB68-8B47136A851E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CE383FA-D99F-4F27-A99D-8E745B077AEF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C77A5DF-B913-4D07-87BD-FAE2F9D79C21}"/>
                </a:ext>
              </a:extLst>
            </p:cNvPr>
            <p:cNvSpPr txBox="1"/>
            <p:nvPr/>
          </p:nvSpPr>
          <p:spPr>
            <a:xfrm>
              <a:off x="7237990" y="3087017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614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D343206-1F02-4D61-95DC-474D995BCCDC}"/>
              </a:ext>
            </a:extLst>
          </p:cNvPr>
          <p:cNvGrpSpPr/>
          <p:nvPr/>
        </p:nvGrpSpPr>
        <p:grpSpPr>
          <a:xfrm>
            <a:off x="7215845" y="1739526"/>
            <a:ext cx="4475441" cy="1011880"/>
            <a:chOff x="6683174" y="1911633"/>
            <a:chExt cx="4475441" cy="101188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711F8FA-722B-41BE-B370-919D1D6C24FE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26A16B-E308-4511-BEFC-97FDF48256FD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1851CC0-8286-44C8-BDFB-0239F3AE44CD}"/>
                </a:ext>
              </a:extLst>
            </p:cNvPr>
            <p:cNvCxnSpPr>
              <a:cxnSpLocks/>
              <a:stCxn id="70" idx="7"/>
              <a:endCxn id="71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9C1A217-15A4-4AC7-8E1E-29C492AC0193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C7FADCA-9DCB-4E76-90B9-8D5B27F8B103}"/>
                </a:ext>
              </a:extLst>
            </p:cNvPr>
            <p:cNvCxnSpPr>
              <a:stCxn id="71" idx="6"/>
              <a:endCxn id="76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AAB58A7-77A0-400E-A07F-F7AE1AB1612A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BFD81FC-6C49-455D-A3AC-CF3EC7B603AA}"/>
                </a:ext>
              </a:extLst>
            </p:cNvPr>
            <p:cNvCxnSpPr>
              <a:cxnSpLocks/>
              <a:stCxn id="76" idx="6"/>
              <a:endCxn id="79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D034759-C046-4B4C-BAE1-C172157EE41C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913C4C1-3D5F-4E38-AB68-8B47136A851E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CE383FA-D99F-4F27-A99D-8E745B077AEF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FB82A1D-F7E2-4D39-9D4E-713F6B58A3D5}"/>
              </a:ext>
            </a:extLst>
          </p:cNvPr>
          <p:cNvGrpSpPr/>
          <p:nvPr/>
        </p:nvGrpSpPr>
        <p:grpSpPr>
          <a:xfrm>
            <a:off x="1452866" y="1858595"/>
            <a:ext cx="4475441" cy="1011880"/>
            <a:chOff x="6683174" y="1911633"/>
            <a:chExt cx="4475441" cy="1011880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8480BD1-134D-4A8A-A494-DA0C73B925DB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0C9B7AF-E1F8-491A-A0AE-722EE5F70FA7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1B6802-0E15-4587-AB1F-98AF0C2F70CD}"/>
                </a:ext>
              </a:extLst>
            </p:cNvPr>
            <p:cNvCxnSpPr>
              <a:cxnSpLocks/>
              <a:stCxn id="87" idx="7"/>
              <a:endCxn id="88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2277BE1-AB36-4E05-A4CB-75CA268014FC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6A7F73E-E4EF-4F9B-B2ED-EF639E08DF21}"/>
                </a:ext>
              </a:extLst>
            </p:cNvPr>
            <p:cNvCxnSpPr>
              <a:stCxn id="88" idx="6"/>
              <a:endCxn id="90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8F8949E-E274-405C-92ED-B79747EDF617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69389B3A-74AA-477B-BA95-CEA083598988}"/>
                </a:ext>
              </a:extLst>
            </p:cNvPr>
            <p:cNvCxnSpPr>
              <a:cxnSpLocks/>
              <a:stCxn id="90" idx="6"/>
              <a:endCxn id="92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DFE33C3-43D2-4854-8D1B-DA7A892EED1E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7649226-12D4-4086-97C9-9EB4BD733370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F2B9BF6-63B7-4A05-B99F-153A82AC19B3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D7B97BD-EE4B-42F4-9914-23A15583B3DF}"/>
              </a:ext>
            </a:extLst>
          </p:cNvPr>
          <p:cNvGrpSpPr/>
          <p:nvPr/>
        </p:nvGrpSpPr>
        <p:grpSpPr>
          <a:xfrm>
            <a:off x="1356987" y="4337521"/>
            <a:ext cx="4475441" cy="1011880"/>
            <a:chOff x="6683174" y="1911633"/>
            <a:chExt cx="4475441" cy="1011880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F3AE5DD-D7AD-4CE6-ADA4-2D94704687FC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BF490EDA-76FD-4E8D-AB16-BD8692AD0D87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27F77DB7-AA0B-4355-9489-97865E2A608E}"/>
                </a:ext>
              </a:extLst>
            </p:cNvPr>
            <p:cNvCxnSpPr>
              <a:cxnSpLocks/>
              <a:stCxn id="98" idx="7"/>
              <a:endCxn id="99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E1C40BB-0C90-48E4-9AA0-77D00844D8C3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AA242B8-2F79-4438-B2AE-B5ED72559B49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>
              <a:off x="8298753" y="2161980"/>
              <a:ext cx="1287538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DC068F5-7B3C-4EBE-8098-721DA604738D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30AE832-224A-4711-BA24-CDB5999E6585}"/>
                </a:ext>
              </a:extLst>
            </p:cNvPr>
            <p:cNvCxnSpPr>
              <a:cxnSpLocks/>
              <a:stCxn id="101" idx="6"/>
              <a:endCxn id="103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3489F24-10B7-4204-8044-63C23C9E5F00}"/>
                </a:ext>
              </a:extLst>
            </p:cNvPr>
            <p:cNvSpPr txBox="1"/>
            <p:nvPr/>
          </p:nvSpPr>
          <p:spPr>
            <a:xfrm>
              <a:off x="8731806" y="191163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C44A34E-C3A3-4FF8-A5CB-0B54D6557923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6C2A2C4-1274-4A5A-ACBF-F484D7FEE9E7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6FE2C90-FD81-439C-A7AC-3E9F1563E30D}"/>
              </a:ext>
            </a:extLst>
          </p:cNvPr>
          <p:cNvGrpSpPr/>
          <p:nvPr/>
        </p:nvGrpSpPr>
        <p:grpSpPr>
          <a:xfrm>
            <a:off x="7285080" y="4312553"/>
            <a:ext cx="4475441" cy="966556"/>
            <a:chOff x="6683174" y="1956957"/>
            <a:chExt cx="4475441" cy="966556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1DE3A736-9D5C-4229-847A-C282FBD61495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AF20605B-56A7-4C2C-B514-2816801FEDF8}"/>
                </a:ext>
              </a:extLst>
            </p:cNvPr>
            <p:cNvSpPr/>
            <p:nvPr/>
          </p:nvSpPr>
          <p:spPr>
            <a:xfrm>
              <a:off x="7892808" y="1956957"/>
              <a:ext cx="405945" cy="4100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0B01CD8-90CE-4D49-A2F8-F03A6442A6B0}"/>
                </a:ext>
              </a:extLst>
            </p:cNvPr>
            <p:cNvCxnSpPr>
              <a:cxnSpLocks/>
              <a:stCxn id="109" idx="7"/>
              <a:endCxn id="110" idx="2"/>
            </p:cNvCxnSpPr>
            <p:nvPr/>
          </p:nvCxnSpPr>
          <p:spPr>
            <a:xfrm flipV="1">
              <a:off x="7029670" y="216198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948B1FD-6D0E-4284-BFCD-D2C7ED45B252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C0AC873B-7351-4520-8EC3-F7F5E1F2FFEF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1B2821E-E27D-4BEA-8751-11BF11487BD3}"/>
                </a:ext>
              </a:extLst>
            </p:cNvPr>
            <p:cNvCxnSpPr>
              <a:cxnSpLocks/>
              <a:stCxn id="112" idx="6"/>
              <a:endCxn id="114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38F950E-BA47-4054-ACC1-C3B1C5A5344B}"/>
                </a:ext>
              </a:extLst>
            </p:cNvPr>
            <p:cNvSpPr txBox="1"/>
            <p:nvPr/>
          </p:nvSpPr>
          <p:spPr>
            <a:xfrm>
              <a:off x="7140341" y="2160005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4FCF05C-7D65-4E6F-A970-799097C8209C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EF532C9-A400-42FA-A172-30533FE4A378}"/>
              </a:ext>
            </a:extLst>
          </p:cNvPr>
          <p:cNvSpPr txBox="1"/>
          <p:nvPr/>
        </p:nvSpPr>
        <p:spPr>
          <a:xfrm>
            <a:off x="3146033" y="59034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31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6FE2C90-FD81-439C-A7AC-3E9F1563E30D}"/>
              </a:ext>
            </a:extLst>
          </p:cNvPr>
          <p:cNvGrpSpPr/>
          <p:nvPr/>
        </p:nvGrpSpPr>
        <p:grpSpPr>
          <a:xfrm>
            <a:off x="1327128" y="1774375"/>
            <a:ext cx="4475441" cy="966556"/>
            <a:chOff x="6683174" y="1956957"/>
            <a:chExt cx="4475441" cy="966556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1DE3A736-9D5C-4229-847A-C282FBD61495}"/>
                </a:ext>
              </a:extLst>
            </p:cNvPr>
            <p:cNvSpPr/>
            <p:nvPr/>
          </p:nvSpPr>
          <p:spPr>
            <a:xfrm>
              <a:off x="6683174" y="251346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948B1FD-6D0E-4284-BFCD-D2C7ED45B252}"/>
                </a:ext>
              </a:extLst>
            </p:cNvPr>
            <p:cNvSpPr/>
            <p:nvPr/>
          </p:nvSpPr>
          <p:spPr>
            <a:xfrm>
              <a:off x="9586291" y="195695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C0AC873B-7351-4520-8EC3-F7F5E1F2FFEF}"/>
                </a:ext>
              </a:extLst>
            </p:cNvPr>
            <p:cNvSpPr/>
            <p:nvPr/>
          </p:nvSpPr>
          <p:spPr>
            <a:xfrm>
              <a:off x="10752670" y="251346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1B2821E-E27D-4BEA-8751-11BF11487BD3}"/>
                </a:ext>
              </a:extLst>
            </p:cNvPr>
            <p:cNvCxnSpPr>
              <a:cxnSpLocks/>
              <a:stCxn id="112" idx="6"/>
              <a:endCxn id="114" idx="1"/>
            </p:cNvCxnSpPr>
            <p:nvPr/>
          </p:nvCxnSpPr>
          <p:spPr>
            <a:xfrm>
              <a:off x="9992236" y="216198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4FCF05C-7D65-4E6F-A970-799097C8209C}"/>
                </a:ext>
              </a:extLst>
            </p:cNvPr>
            <p:cNvSpPr txBox="1"/>
            <p:nvPr/>
          </p:nvSpPr>
          <p:spPr>
            <a:xfrm>
              <a:off x="10284658" y="211021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EF532C9-A400-42FA-A172-30533FE4A378}"/>
              </a:ext>
            </a:extLst>
          </p:cNvPr>
          <p:cNvSpPr txBox="1"/>
          <p:nvPr/>
        </p:nvSpPr>
        <p:spPr>
          <a:xfrm>
            <a:off x="2760591" y="31356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Fw</a:t>
            </a:r>
            <a:r>
              <a:rPr lang="en-US" altLang="zh-CN" dirty="0"/>
              <a:t>=4+4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86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946</TotalTime>
  <Words>948</Words>
  <Application>Microsoft Office PowerPoint</Application>
  <PresentationFormat>宽屏</PresentationFormat>
  <Paragraphs>205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华文仿宋</vt:lpstr>
      <vt:lpstr>Cambria Math</vt:lpstr>
      <vt:lpstr>Consolas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剩余容量（Residual Capacity）概念</vt:lpstr>
      <vt:lpstr>剩余/残量网络（Residual Network）概念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  <vt:lpstr>网络流（Network flow）动画</vt:lpstr>
      <vt:lpstr>Dinic 算法， O(V^2×E) </vt:lpstr>
      <vt:lpstr>Dinic 算法， O(V^2×E) </vt:lpstr>
      <vt:lpstr>Dinic 算法， O(V^2×E) </vt:lpstr>
      <vt:lpstr>Dinic 算法， O(V^2×E)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Thomas</cp:lastModifiedBy>
  <cp:revision>76</cp:revision>
  <dcterms:created xsi:type="dcterms:W3CDTF">2019-04-01T23:59:57Z</dcterms:created>
  <dcterms:modified xsi:type="dcterms:W3CDTF">2019-04-09T14:17:24Z</dcterms:modified>
</cp:coreProperties>
</file>