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58" r:id="rId9"/>
    <p:sldId id="260" r:id="rId10"/>
    <p:sldId id="274" r:id="rId11"/>
    <p:sldId id="262" r:id="rId12"/>
    <p:sldId id="263" r:id="rId13"/>
    <p:sldId id="266" r:id="rId14"/>
    <p:sldId id="264" r:id="rId15"/>
    <p:sldId id="268" r:id="rId16"/>
    <p:sldId id="265" r:id="rId17"/>
    <p:sldId id="269" r:id="rId18"/>
    <p:sldId id="267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5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ximum_flow_probl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60EA-7E48-421E-BF3D-0EB86E13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4DFDA-2CDF-4667-A0D2-64603558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Network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Edmonds–Karp algorithm (BFS)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每次跑最短路径。（能够处理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err="1"/>
                  <a:t>Dinic’s</a:t>
                </a:r>
                <a:r>
                  <a:rPr lang="en-US" altLang="zh-CN" dirty="0"/>
                  <a:t> blocking </a:t>
                </a:r>
                <a:r>
                  <a:rPr lang="en-US" altLang="zh-CN"/>
                  <a:t>flow algorithm(BSF+DFS)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。</a:t>
                </a:r>
                <a:r>
                  <a:rPr lang="zh-CN" altLang="en-US" dirty="0"/>
                  <a:t>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>
                    <a:hlinkClick r:id="rId2"/>
                  </a:rPr>
                  <a:t>https://en.wikipedia.org/wiki/Maximum_flow_problem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3"/>
                <a:stretch>
                  <a:fillRect l="-1129" t="-1970" r="-4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可能很大，性能可能会很慢，如下图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2"/>
                <a:stretch>
                  <a:fillRect l="-112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6166CD0-B709-4066-B5A5-0BBCFEF8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9" y="2695996"/>
            <a:ext cx="10143745" cy="1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5D5C-D8E4-4F8D-A495-823C2800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多个源点多个汇点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9AC6D-299E-469F-B57E-E699A8D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45" y="2265252"/>
            <a:ext cx="2659491" cy="4396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5A2D22-3FA9-4698-8056-DA232CE8BB4D}"/>
              </a:ext>
            </a:extLst>
          </p:cNvPr>
          <p:cNvSpPr txBox="1"/>
          <p:nvPr/>
        </p:nvSpPr>
        <p:spPr>
          <a:xfrm>
            <a:off x="1086618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D7C5C8-7567-4E7B-8643-EFB00BE4491E}"/>
              </a:ext>
            </a:extLst>
          </p:cNvPr>
          <p:cNvSpPr txBox="1"/>
          <p:nvPr/>
        </p:nvSpPr>
        <p:spPr>
          <a:xfrm>
            <a:off x="3175163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035FD-E050-4F15-A713-AB8173A1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33" y="2265252"/>
            <a:ext cx="5809060" cy="4396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7575D-AEB4-421D-BD0F-862271CC9C1A}"/>
              </a:ext>
            </a:extLst>
          </p:cNvPr>
          <p:cNvSpPr txBox="1"/>
          <p:nvPr/>
        </p:nvSpPr>
        <p:spPr>
          <a:xfrm>
            <a:off x="7248126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22A39-52F6-4D2C-AE3F-E7189133A0DD}"/>
              </a:ext>
            </a:extLst>
          </p:cNvPr>
          <p:cNvSpPr txBox="1"/>
          <p:nvPr/>
        </p:nvSpPr>
        <p:spPr>
          <a:xfrm>
            <a:off x="9336671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DDD0581-5CEF-49F6-BDC5-3BF302535842}"/>
              </a:ext>
            </a:extLst>
          </p:cNvPr>
          <p:cNvSpPr/>
          <p:nvPr/>
        </p:nvSpPr>
        <p:spPr>
          <a:xfrm>
            <a:off x="4403880" y="4245890"/>
            <a:ext cx="754483" cy="47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F07E933-B2CF-4D69-9A6A-7A31185114FF}"/>
              </a:ext>
            </a:extLst>
          </p:cNvPr>
          <p:cNvSpPr/>
          <p:nvPr/>
        </p:nvSpPr>
        <p:spPr>
          <a:xfrm>
            <a:off x="4662210" y="3243455"/>
            <a:ext cx="1275239" cy="352638"/>
          </a:xfrm>
          <a:prstGeom prst="wedgeRectCallout">
            <a:avLst>
              <a:gd name="adj1" fmla="val 30819"/>
              <a:gd name="adj2" fmla="val 21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supersource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BA4108E-1ABA-4B72-9341-CF8013D77002}"/>
              </a:ext>
            </a:extLst>
          </p:cNvPr>
          <p:cNvSpPr/>
          <p:nvPr/>
        </p:nvSpPr>
        <p:spPr>
          <a:xfrm>
            <a:off x="10465028" y="2891501"/>
            <a:ext cx="1275239" cy="352638"/>
          </a:xfrm>
          <a:prstGeom prst="wedgeRectCallout">
            <a:avLst>
              <a:gd name="adj1" fmla="val 3166"/>
              <a:gd name="adj2" fmla="val 331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22140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311741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03" y="2546647"/>
            <a:ext cx="2564383" cy="4168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84DBA4-3F9C-4C9C-BB47-4F52139F894A}"/>
              </a:ext>
            </a:extLst>
          </p:cNvPr>
          <p:cNvSpPr txBox="1"/>
          <p:nvPr/>
        </p:nvSpPr>
        <p:spPr>
          <a:xfrm>
            <a:off x="4375447" y="1989441"/>
            <a:ext cx="7288226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5</a:t>
            </a:r>
            <a:r>
              <a:rPr lang="zh-CN" altLang="en-US" sz="3200" dirty="0"/>
              <a:t>个员工，</a:t>
            </a:r>
            <a:r>
              <a:rPr lang="en-US" altLang="zh-CN" sz="3200" dirty="0"/>
              <a:t>4</a:t>
            </a:r>
            <a:r>
              <a:rPr lang="zh-CN" altLang="en-US" sz="3200" dirty="0"/>
              <a:t>个不同的任务，而不同员工能够完成不同或相同的任务。也就是说，有的员工只会做这个任务，有的员工会做那个任务，有的员工会做一些任务。</a:t>
            </a:r>
            <a:r>
              <a:rPr lang="zh-CN" altLang="en-US" sz="3200" b="1" dirty="0"/>
              <a:t>图解</a:t>
            </a:r>
            <a:r>
              <a:rPr lang="zh-CN" altLang="en-US" sz="3200" dirty="0"/>
              <a:t>：左边代表员工，右边代表任务，连线代表有能力完成。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问题是如何合理安排员工，尽可能地完成最多的任务数？</a:t>
            </a:r>
          </a:p>
        </p:txBody>
      </p:sp>
    </p:spTree>
    <p:extLst>
      <p:ext uri="{BB962C8B-B14F-4D97-AF65-F5344CB8AC3E}">
        <p14:creationId xmlns:p14="http://schemas.microsoft.com/office/powerpoint/2010/main" val="358931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051837" y="2114825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2615408" y="2118332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4" y="2609443"/>
            <a:ext cx="2151405" cy="349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6AEBEA-1492-44B7-8DCA-962B2F62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97" y="3319190"/>
            <a:ext cx="3741250" cy="290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9EE2C-9A77-4C7E-9041-48A5375B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519" y="3319189"/>
            <a:ext cx="3741250" cy="2907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920842-12AC-4036-91ED-57937E653868}"/>
              </a:ext>
            </a:extLst>
          </p:cNvPr>
          <p:cNvSpPr txBox="1"/>
          <p:nvPr/>
        </p:nvSpPr>
        <p:spPr>
          <a:xfrm>
            <a:off x="5825963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2CBB0-600A-47E8-A615-997D6F5FA7E7}"/>
              </a:ext>
            </a:extLst>
          </p:cNvPr>
          <p:cNvSpPr txBox="1"/>
          <p:nvPr/>
        </p:nvSpPr>
        <p:spPr>
          <a:xfrm>
            <a:off x="9759877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28F60-BE0F-44E9-AE1A-C5457155DAEA}"/>
              </a:ext>
            </a:extLst>
          </p:cNvPr>
          <p:cNvSpPr txBox="1"/>
          <p:nvPr/>
        </p:nvSpPr>
        <p:spPr>
          <a:xfrm>
            <a:off x="4847352" y="2117091"/>
            <a:ext cx="62009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将最大二分匹配问题转变成最大流问题，</a:t>
            </a:r>
            <a:r>
              <a:rPr lang="zh-CN" altLang="en-US" dirty="0"/>
              <a:t>其中每条边的最大流量限制为</a:t>
            </a:r>
            <a:r>
              <a:rPr lang="en-US" altLang="zh-CN" dirty="0"/>
              <a:t>1</a:t>
            </a:r>
            <a:r>
              <a:rPr lang="zh-CN" altLang="en-US" dirty="0"/>
              <a:t>，因此要求能完成的最大任务数，相当于求转变后的网络的最大流。</a:t>
            </a:r>
          </a:p>
        </p:txBody>
      </p:sp>
    </p:spTree>
    <p:extLst>
      <p:ext uri="{BB962C8B-B14F-4D97-AF65-F5344CB8AC3E}">
        <p14:creationId xmlns:p14="http://schemas.microsoft.com/office/powerpoint/2010/main" val="420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673D-2885-437B-83A2-2889559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/>
              <a:t>）动画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14AAC-1940-4B5E-B0F8-A22A3D81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79" y="2190488"/>
            <a:ext cx="10004981" cy="350118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CB563F-0622-4770-9C58-E9221700CBA7}"/>
              </a:ext>
            </a:extLst>
          </p:cNvPr>
          <p:cNvCxnSpPr/>
          <p:nvPr/>
        </p:nvCxnSpPr>
        <p:spPr>
          <a:xfrm flipV="1">
            <a:off x="1545869" y="2862113"/>
            <a:ext cx="1312144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7BB3A0-CA45-4223-A414-84E6C7F6DF34}"/>
              </a:ext>
            </a:extLst>
          </p:cNvPr>
          <p:cNvCxnSpPr>
            <a:cxnSpLocks/>
          </p:cNvCxnSpPr>
          <p:nvPr/>
        </p:nvCxnSpPr>
        <p:spPr>
          <a:xfrm>
            <a:off x="3619144" y="2862113"/>
            <a:ext cx="1811708" cy="0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311483-DBC2-476D-B79C-757A18CEB6C9}"/>
              </a:ext>
            </a:extLst>
          </p:cNvPr>
          <p:cNvCxnSpPr>
            <a:cxnSpLocks/>
          </p:cNvCxnSpPr>
          <p:nvPr/>
        </p:nvCxnSpPr>
        <p:spPr>
          <a:xfrm>
            <a:off x="6168639" y="2862113"/>
            <a:ext cx="4017948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F53ACF6-6227-44B6-8BE8-40841BBD2F2C}"/>
              </a:ext>
            </a:extLst>
          </p:cNvPr>
          <p:cNvSpPr/>
          <p:nvPr/>
        </p:nvSpPr>
        <p:spPr>
          <a:xfrm>
            <a:off x="1024128" y="1715500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https://visualgo.net/en/maxflow</a:t>
            </a:r>
          </a:p>
        </p:txBody>
      </p:sp>
    </p:spTree>
    <p:extLst>
      <p:ext uri="{BB962C8B-B14F-4D97-AF65-F5344CB8AC3E}">
        <p14:creationId xmlns:p14="http://schemas.microsoft.com/office/powerpoint/2010/main" val="359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187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18719"/>
              </a:xfrm>
              <a:blipFill>
                <a:blip r:embed="rId2"/>
                <a:stretch>
                  <a:fillRect l="-2740" t="-16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087E51C-9E17-4346-88AF-2653C76C2B62}"/>
              </a:ext>
            </a:extLst>
          </p:cNvPr>
          <p:cNvSpPr/>
          <p:nvPr/>
        </p:nvSpPr>
        <p:spPr>
          <a:xfrm>
            <a:off x="1062463" y="4450953"/>
            <a:ext cx="2823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层次图</a:t>
            </a:r>
            <a:r>
              <a:rPr lang="en-US" altLang="zh-CN" sz="2000" dirty="0"/>
              <a:t>level graph</a:t>
            </a:r>
            <a:endParaRPr lang="zh-CN" altLang="en-US" sz="2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BFA7AC-A920-484B-B113-BB535F48BF21}"/>
              </a:ext>
            </a:extLst>
          </p:cNvPr>
          <p:cNvSpPr/>
          <p:nvPr/>
        </p:nvSpPr>
        <p:spPr>
          <a:xfrm>
            <a:off x="1227631" y="2512178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779EDD-5561-4995-B2F8-80B541A6C403}"/>
              </a:ext>
            </a:extLst>
          </p:cNvPr>
          <p:cNvSpPr/>
          <p:nvPr/>
        </p:nvSpPr>
        <p:spPr>
          <a:xfrm>
            <a:off x="2437265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7DEE2D-B8D7-43E9-9847-3F3BF11BF7C3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1574127" y="2160690"/>
            <a:ext cx="863138" cy="4115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3C234E-1AB2-40E0-9C7B-D03837EDE79E}"/>
              </a:ext>
            </a:extLst>
          </p:cNvPr>
          <p:cNvSpPr/>
          <p:nvPr/>
        </p:nvSpPr>
        <p:spPr>
          <a:xfrm>
            <a:off x="2437266" y="3174403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F4D8FA-61C8-4A4E-B6CD-AD873D2E5F1C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1574127" y="2862173"/>
            <a:ext cx="863139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BACB408-2EA7-4603-BF0B-15B87A072522}"/>
              </a:ext>
            </a:extLst>
          </p:cNvPr>
          <p:cNvSpPr/>
          <p:nvPr/>
        </p:nvSpPr>
        <p:spPr>
          <a:xfrm>
            <a:off x="4130749" y="3174402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DBED6D-BC53-4C31-B9EE-F9681DE8CA8A}"/>
              </a:ext>
            </a:extLst>
          </p:cNvPr>
          <p:cNvSpPr/>
          <p:nvPr/>
        </p:nvSpPr>
        <p:spPr>
          <a:xfrm>
            <a:off x="4130748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56E647-B660-4797-B215-2909647FB8E2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2843210" y="2160690"/>
            <a:ext cx="128753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31B330-DF01-4292-A477-A0A526139CC8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640238" y="2365712"/>
            <a:ext cx="1" cy="80869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7D3C98-CA06-4982-ABBF-FC9B6232DC73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2843211" y="3379425"/>
            <a:ext cx="1287538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8C58CAED-B270-4550-A106-B75789614B71}"/>
              </a:ext>
            </a:extLst>
          </p:cNvPr>
          <p:cNvSpPr/>
          <p:nvPr/>
        </p:nvSpPr>
        <p:spPr>
          <a:xfrm>
            <a:off x="5297127" y="2512177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52F8A3-3961-4F25-91C2-604025F9EEF1}"/>
              </a:ext>
            </a:extLst>
          </p:cNvPr>
          <p:cNvCxnSpPr>
            <a:cxnSpLocks/>
            <a:stCxn id="23" idx="6"/>
            <a:endCxn id="35" idx="3"/>
          </p:cNvCxnSpPr>
          <p:nvPr/>
        </p:nvCxnSpPr>
        <p:spPr>
          <a:xfrm flipV="1">
            <a:off x="4536694" y="2862172"/>
            <a:ext cx="819882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019B8F-F3D2-40D0-ADD3-0081A89AD4CC}"/>
              </a:ext>
            </a:extLst>
          </p:cNvPr>
          <p:cNvCxnSpPr>
            <a:cxnSpLocks/>
            <a:stCxn id="26" idx="6"/>
            <a:endCxn id="35" idx="1"/>
          </p:cNvCxnSpPr>
          <p:nvPr/>
        </p:nvCxnSpPr>
        <p:spPr>
          <a:xfrm>
            <a:off x="4536693" y="2160690"/>
            <a:ext cx="819883" cy="4115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E1EFF17-B431-4783-9518-21B5EDE769AF}"/>
              </a:ext>
            </a:extLst>
          </p:cNvPr>
          <p:cNvCxnSpPr>
            <a:cxnSpLocks/>
            <a:stCxn id="7" idx="6"/>
            <a:endCxn id="23" idx="1"/>
          </p:cNvCxnSpPr>
          <p:nvPr/>
        </p:nvCxnSpPr>
        <p:spPr>
          <a:xfrm>
            <a:off x="2843210" y="2160690"/>
            <a:ext cx="1346988" cy="10737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6CB361-A5A5-4E2A-B126-F332C4254B2A}"/>
              </a:ext>
            </a:extLst>
          </p:cNvPr>
          <p:cNvCxnSpPr>
            <a:cxnSpLocks/>
            <a:stCxn id="26" idx="4"/>
            <a:endCxn id="23" idx="0"/>
          </p:cNvCxnSpPr>
          <p:nvPr/>
        </p:nvCxnSpPr>
        <p:spPr>
          <a:xfrm>
            <a:off x="4333721" y="2365712"/>
            <a:ext cx="1" cy="80869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2874242-92F3-4B6F-9C18-6B92A9559A30}"/>
              </a:ext>
            </a:extLst>
          </p:cNvPr>
          <p:cNvSpPr txBox="1"/>
          <p:nvPr/>
        </p:nvSpPr>
        <p:spPr>
          <a:xfrm>
            <a:off x="3276263" y="1910343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14BF044-9757-4575-B284-629F9DECFDD8}"/>
              </a:ext>
            </a:extLst>
          </p:cNvPr>
          <p:cNvSpPr txBox="1"/>
          <p:nvPr/>
        </p:nvSpPr>
        <p:spPr>
          <a:xfrm>
            <a:off x="1757275" y="211277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E12275-63F0-46DB-B387-7F4F4A51A6BD}"/>
              </a:ext>
            </a:extLst>
          </p:cNvPr>
          <p:cNvSpPr txBox="1"/>
          <p:nvPr/>
        </p:nvSpPr>
        <p:spPr>
          <a:xfrm>
            <a:off x="4829115" y="210892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FB79F7-906E-485A-9E4B-E287CC13D828}"/>
              </a:ext>
            </a:extLst>
          </p:cNvPr>
          <p:cNvSpPr txBox="1"/>
          <p:nvPr/>
        </p:nvSpPr>
        <p:spPr>
          <a:xfrm>
            <a:off x="1823351" y="3020211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11EEB17-01AD-4DBF-B5E1-D0774A0C5AFE}"/>
              </a:ext>
            </a:extLst>
          </p:cNvPr>
          <p:cNvSpPr txBox="1"/>
          <p:nvPr/>
        </p:nvSpPr>
        <p:spPr>
          <a:xfrm>
            <a:off x="3410780" y="3284850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652C87-1276-4593-AA39-892787417610}"/>
              </a:ext>
            </a:extLst>
          </p:cNvPr>
          <p:cNvSpPr txBox="1"/>
          <p:nvPr/>
        </p:nvSpPr>
        <p:spPr>
          <a:xfrm>
            <a:off x="3212625" y="262859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4AF378-443E-4A9D-B03C-E3C3F1C692C5}"/>
              </a:ext>
            </a:extLst>
          </p:cNvPr>
          <p:cNvSpPr txBox="1"/>
          <p:nvPr/>
        </p:nvSpPr>
        <p:spPr>
          <a:xfrm>
            <a:off x="4074744" y="2545372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7B7B25D-CC30-44FE-94E9-AFB6B87F6F73}"/>
              </a:ext>
            </a:extLst>
          </p:cNvPr>
          <p:cNvSpPr txBox="1"/>
          <p:nvPr/>
        </p:nvSpPr>
        <p:spPr>
          <a:xfrm>
            <a:off x="4718066" y="288206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2DD12-F31A-4E09-A198-0BFD7E387792}"/>
              </a:ext>
            </a:extLst>
          </p:cNvPr>
          <p:cNvSpPr/>
          <p:nvPr/>
        </p:nvSpPr>
        <p:spPr>
          <a:xfrm>
            <a:off x="1168182" y="1759094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726A586-E790-4CF4-9D86-AFD063FA7974}"/>
              </a:ext>
            </a:extLst>
          </p:cNvPr>
          <p:cNvSpPr txBox="1"/>
          <p:nvPr/>
        </p:nvSpPr>
        <p:spPr>
          <a:xfrm>
            <a:off x="1041618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A827E1D-233A-4CAA-B0E3-6E286E3EAB37}"/>
              </a:ext>
            </a:extLst>
          </p:cNvPr>
          <p:cNvSpPr/>
          <p:nvPr/>
        </p:nvSpPr>
        <p:spPr>
          <a:xfrm>
            <a:off x="2395141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157A2D-CC0A-453A-B1F4-FE49982DD6F2}"/>
              </a:ext>
            </a:extLst>
          </p:cNvPr>
          <p:cNvSpPr txBox="1"/>
          <p:nvPr/>
        </p:nvSpPr>
        <p:spPr>
          <a:xfrm>
            <a:off x="2249745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A2EF2CD-35D1-47C2-8CDC-DAC5FAE6239B}"/>
              </a:ext>
            </a:extLst>
          </p:cNvPr>
          <p:cNvSpPr txBox="1"/>
          <p:nvPr/>
        </p:nvSpPr>
        <p:spPr>
          <a:xfrm>
            <a:off x="3973417" y="38262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83133DF-0856-4301-AB86-7EC3F5DDA78B}"/>
              </a:ext>
            </a:extLst>
          </p:cNvPr>
          <p:cNvSpPr/>
          <p:nvPr/>
        </p:nvSpPr>
        <p:spPr>
          <a:xfrm>
            <a:off x="4077805" y="1754279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380FD9E-D9B6-4353-90E7-39C1E1ACBE2B}"/>
              </a:ext>
            </a:extLst>
          </p:cNvPr>
          <p:cNvSpPr/>
          <p:nvPr/>
        </p:nvSpPr>
        <p:spPr>
          <a:xfrm>
            <a:off x="5245775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4351B3D-E553-49B2-9AEF-F147DEBB0C20}"/>
              </a:ext>
            </a:extLst>
          </p:cNvPr>
          <p:cNvSpPr txBox="1"/>
          <p:nvPr/>
        </p:nvSpPr>
        <p:spPr>
          <a:xfrm>
            <a:off x="5094155" y="38360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8A76378-578C-4698-B199-365671CECB7F}"/>
              </a:ext>
            </a:extLst>
          </p:cNvPr>
          <p:cNvSpPr txBox="1"/>
          <p:nvPr/>
        </p:nvSpPr>
        <p:spPr>
          <a:xfrm>
            <a:off x="2431662" y="2585173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852D858-A4BA-4C00-B0CD-A2B1B9714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51692"/>
              </p:ext>
            </p:extLst>
          </p:nvPr>
        </p:nvGraphicFramePr>
        <p:xfrm>
          <a:off x="6833179" y="2003937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340506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155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827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9217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02330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525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9415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1A70C90-6E07-4510-A5C0-8E815AA7D385}"/>
              </a:ext>
            </a:extLst>
          </p:cNvPr>
          <p:cNvSpPr/>
          <p:nvPr/>
        </p:nvSpPr>
        <p:spPr>
          <a:xfrm>
            <a:off x="5979617" y="2663341"/>
            <a:ext cx="610967" cy="4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2BED87-AFA5-4AEA-8C18-A5A57D467B47}"/>
              </a:ext>
            </a:extLst>
          </p:cNvPr>
          <p:cNvSpPr txBox="1"/>
          <p:nvPr/>
        </p:nvSpPr>
        <p:spPr>
          <a:xfrm>
            <a:off x="6833179" y="1615159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数组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A80128-9FE1-4DEF-B468-7523CB5AF4E3}"/>
              </a:ext>
            </a:extLst>
          </p:cNvPr>
          <p:cNvGrpSpPr/>
          <p:nvPr/>
        </p:nvGrpSpPr>
        <p:grpSpPr>
          <a:xfrm>
            <a:off x="7096387" y="3503553"/>
            <a:ext cx="4475441" cy="1674105"/>
            <a:chOff x="7096387" y="3503553"/>
            <a:chExt cx="4475441" cy="1674105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1030FCC-CC71-4BD0-9ACD-CA05B636A6C2}"/>
                </a:ext>
              </a:extLst>
            </p:cNvPr>
            <p:cNvSpPr/>
            <p:nvPr/>
          </p:nvSpPr>
          <p:spPr>
            <a:xfrm>
              <a:off x="7096387" y="410538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ACB75E6-939E-4AA7-A027-E6A876DF2B16}"/>
                </a:ext>
              </a:extLst>
            </p:cNvPr>
            <p:cNvSpPr/>
            <p:nvPr/>
          </p:nvSpPr>
          <p:spPr>
            <a:xfrm>
              <a:off x="8306021" y="354887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574D5F6-9824-4B02-A714-9D1983B1A1BF}"/>
                </a:ext>
              </a:extLst>
            </p:cNvPr>
            <p:cNvCxnSpPr>
              <a:cxnSpLocks/>
              <a:stCxn id="80" idx="7"/>
              <a:endCxn id="87" idx="2"/>
            </p:cNvCxnSpPr>
            <p:nvPr/>
          </p:nvCxnSpPr>
          <p:spPr>
            <a:xfrm flipV="1">
              <a:off x="7442883" y="375390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F314138-D531-4899-8F56-2A8EE18957A3}"/>
                </a:ext>
              </a:extLst>
            </p:cNvPr>
            <p:cNvSpPr/>
            <p:nvPr/>
          </p:nvSpPr>
          <p:spPr>
            <a:xfrm>
              <a:off x="8306022" y="4767613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25E0BF1-46DB-4A8C-8479-426B95402F9B}"/>
                </a:ext>
              </a:extLst>
            </p:cNvPr>
            <p:cNvCxnSpPr>
              <a:cxnSpLocks/>
              <a:stCxn id="80" idx="5"/>
              <a:endCxn id="92" idx="2"/>
            </p:cNvCxnSpPr>
            <p:nvPr/>
          </p:nvCxnSpPr>
          <p:spPr>
            <a:xfrm>
              <a:off x="7442883" y="4455383"/>
              <a:ext cx="863139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E3FB7FD-9DD3-4790-8319-9305785A3FBA}"/>
                </a:ext>
              </a:extLst>
            </p:cNvPr>
            <p:cNvSpPr/>
            <p:nvPr/>
          </p:nvSpPr>
          <p:spPr>
            <a:xfrm>
              <a:off x="9999505" y="4767612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91EB26E-2DA2-455D-A60F-F95ED8DA4FF8}"/>
                </a:ext>
              </a:extLst>
            </p:cNvPr>
            <p:cNvSpPr/>
            <p:nvPr/>
          </p:nvSpPr>
          <p:spPr>
            <a:xfrm>
              <a:off x="9999504" y="354887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C15D63D-9975-4A72-AFC2-915256E67E43}"/>
                </a:ext>
              </a:extLst>
            </p:cNvPr>
            <p:cNvCxnSpPr>
              <a:stCxn id="87" idx="6"/>
              <a:endCxn id="95" idx="2"/>
            </p:cNvCxnSpPr>
            <p:nvPr/>
          </p:nvCxnSpPr>
          <p:spPr>
            <a:xfrm>
              <a:off x="8711966" y="375390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086E38A-3660-4F6F-835E-28443CD61633}"/>
                </a:ext>
              </a:extLst>
            </p:cNvPr>
            <p:cNvCxnSpPr>
              <a:cxnSpLocks/>
              <a:stCxn id="87" idx="4"/>
              <a:endCxn id="92" idx="0"/>
            </p:cNvCxnSpPr>
            <p:nvPr/>
          </p:nvCxnSpPr>
          <p:spPr>
            <a:xfrm>
              <a:off x="8508994" y="3958922"/>
              <a:ext cx="1" cy="80869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E1440BB5-4705-483E-B3BA-7102BCAACA61}"/>
                </a:ext>
              </a:extLst>
            </p:cNvPr>
            <p:cNvCxnSpPr>
              <a:cxnSpLocks/>
              <a:stCxn id="92" idx="6"/>
              <a:endCxn id="94" idx="2"/>
            </p:cNvCxnSpPr>
            <p:nvPr/>
          </p:nvCxnSpPr>
          <p:spPr>
            <a:xfrm flipV="1">
              <a:off x="8711967" y="4972635"/>
              <a:ext cx="1287538" cy="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29637C4-2617-49E9-8968-39B9F89C7BC4}"/>
                </a:ext>
              </a:extLst>
            </p:cNvPr>
            <p:cNvSpPr/>
            <p:nvPr/>
          </p:nvSpPr>
          <p:spPr>
            <a:xfrm>
              <a:off x="11165883" y="410538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8DF0413B-09B4-4969-B6BB-53A7404F1BDE}"/>
                </a:ext>
              </a:extLst>
            </p:cNvPr>
            <p:cNvCxnSpPr>
              <a:cxnSpLocks/>
              <a:stCxn id="94" idx="6"/>
              <a:endCxn id="99" idx="3"/>
            </p:cNvCxnSpPr>
            <p:nvPr/>
          </p:nvCxnSpPr>
          <p:spPr>
            <a:xfrm flipV="1">
              <a:off x="10405450" y="4455382"/>
              <a:ext cx="819882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01DDF44-1AFC-4A91-85C0-2A189AA76C21}"/>
                </a:ext>
              </a:extLst>
            </p:cNvPr>
            <p:cNvCxnSpPr>
              <a:cxnSpLocks/>
              <a:stCxn id="95" idx="6"/>
              <a:endCxn id="99" idx="1"/>
            </p:cNvCxnSpPr>
            <p:nvPr/>
          </p:nvCxnSpPr>
          <p:spPr>
            <a:xfrm>
              <a:off x="10405449" y="375390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F66421D-E440-450E-A48A-923686803875}"/>
                </a:ext>
              </a:extLst>
            </p:cNvPr>
            <p:cNvCxnSpPr>
              <a:cxnSpLocks/>
              <a:stCxn id="87" idx="6"/>
              <a:endCxn id="94" idx="1"/>
            </p:cNvCxnSpPr>
            <p:nvPr/>
          </p:nvCxnSpPr>
          <p:spPr>
            <a:xfrm>
              <a:off x="8711966" y="3753900"/>
              <a:ext cx="1346988" cy="107376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61537F0-BC90-40FB-A075-A2F5DC07138E}"/>
                </a:ext>
              </a:extLst>
            </p:cNvPr>
            <p:cNvCxnSpPr>
              <a:cxnSpLocks/>
              <a:stCxn id="95" idx="4"/>
              <a:endCxn id="94" idx="0"/>
            </p:cNvCxnSpPr>
            <p:nvPr/>
          </p:nvCxnSpPr>
          <p:spPr>
            <a:xfrm>
              <a:off x="10202477" y="3958922"/>
              <a:ext cx="1" cy="80869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15D1626-3E7D-4F98-8998-564A9994D470}"/>
                </a:ext>
              </a:extLst>
            </p:cNvPr>
            <p:cNvSpPr txBox="1"/>
            <p:nvPr/>
          </p:nvSpPr>
          <p:spPr>
            <a:xfrm>
              <a:off x="9145019" y="350355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17CF0C6-1DA4-4F6D-A427-E94D5420EAA9}"/>
                </a:ext>
              </a:extLst>
            </p:cNvPr>
            <p:cNvSpPr txBox="1"/>
            <p:nvPr/>
          </p:nvSpPr>
          <p:spPr>
            <a:xfrm>
              <a:off x="7626031" y="3705984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20</a:t>
              </a:r>
              <a:endParaRPr lang="zh-CN" altLang="en-US" sz="12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9FB5CA3-07BE-4CF6-8A3D-E81AB73B5FE5}"/>
                </a:ext>
              </a:extLst>
            </p:cNvPr>
            <p:cNvSpPr txBox="1"/>
            <p:nvPr/>
          </p:nvSpPr>
          <p:spPr>
            <a:xfrm>
              <a:off x="10697871" y="370213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5486E5-8EFC-4838-A556-C6159BF36E29}"/>
                </a:ext>
              </a:extLst>
            </p:cNvPr>
            <p:cNvSpPr txBox="1"/>
            <p:nvPr/>
          </p:nvSpPr>
          <p:spPr>
            <a:xfrm>
              <a:off x="7692107" y="4613421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4F22CAF-E201-4631-84CC-57EBF2711BE3}"/>
                </a:ext>
              </a:extLst>
            </p:cNvPr>
            <p:cNvSpPr txBox="1"/>
            <p:nvPr/>
          </p:nvSpPr>
          <p:spPr>
            <a:xfrm>
              <a:off x="9279536" y="4878060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082B0C9-F85D-4166-B5C0-7ACA0BD9312A}"/>
                </a:ext>
              </a:extLst>
            </p:cNvPr>
            <p:cNvSpPr txBox="1"/>
            <p:nvPr/>
          </p:nvSpPr>
          <p:spPr>
            <a:xfrm>
              <a:off x="9081381" y="422180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B888CF6-5B3F-431D-A6B4-60481DFE68AF}"/>
                </a:ext>
              </a:extLst>
            </p:cNvPr>
            <p:cNvSpPr txBox="1"/>
            <p:nvPr/>
          </p:nvSpPr>
          <p:spPr>
            <a:xfrm>
              <a:off x="9943500" y="4138582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6D29E03-26D0-43D8-B14F-7D7E0C2D9C0C}"/>
                </a:ext>
              </a:extLst>
            </p:cNvPr>
            <p:cNvSpPr txBox="1"/>
            <p:nvPr/>
          </p:nvSpPr>
          <p:spPr>
            <a:xfrm>
              <a:off x="10586822" y="447527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1CB270A-2EED-4264-B8DC-FD840DA5503F}"/>
                </a:ext>
              </a:extLst>
            </p:cNvPr>
            <p:cNvSpPr txBox="1"/>
            <p:nvPr/>
          </p:nvSpPr>
          <p:spPr>
            <a:xfrm>
              <a:off x="8311609" y="408499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C019F-9B42-4D66-9CD6-BBB6867658CA}"/>
              </a:ext>
            </a:extLst>
          </p:cNvPr>
          <p:cNvSpPr txBox="1"/>
          <p:nvPr/>
        </p:nvSpPr>
        <p:spPr>
          <a:xfrm>
            <a:off x="6796637" y="412574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F1CB34E-D82B-4EA2-BF0F-2645ADF97B3B}"/>
              </a:ext>
            </a:extLst>
          </p:cNvPr>
          <p:cNvSpPr txBox="1"/>
          <p:nvPr/>
        </p:nvSpPr>
        <p:spPr>
          <a:xfrm>
            <a:off x="8368376" y="322845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C99D60-FC0E-482D-AC95-36BB1A8B72CC}"/>
              </a:ext>
            </a:extLst>
          </p:cNvPr>
          <p:cNvSpPr txBox="1"/>
          <p:nvPr/>
        </p:nvSpPr>
        <p:spPr>
          <a:xfrm>
            <a:off x="8354082" y="5155059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1E79677-0C11-4661-A618-4479873EB529}"/>
              </a:ext>
            </a:extLst>
          </p:cNvPr>
          <p:cNvSpPr txBox="1"/>
          <p:nvPr/>
        </p:nvSpPr>
        <p:spPr>
          <a:xfrm>
            <a:off x="10069400" y="5155059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E269A2F-4584-4148-BF77-F0B51A884AE8}"/>
              </a:ext>
            </a:extLst>
          </p:cNvPr>
          <p:cNvSpPr txBox="1"/>
          <p:nvPr/>
        </p:nvSpPr>
        <p:spPr>
          <a:xfrm>
            <a:off x="10058954" y="323868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5E9EDD8-151D-4B72-9E0D-C8814BE4F884}"/>
              </a:ext>
            </a:extLst>
          </p:cNvPr>
          <p:cNvSpPr txBox="1"/>
          <p:nvPr/>
        </p:nvSpPr>
        <p:spPr>
          <a:xfrm>
            <a:off x="11557985" y="4112384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F08E59-E91C-4446-B74B-F5AC927BE423}"/>
              </a:ext>
            </a:extLst>
          </p:cNvPr>
          <p:cNvSpPr/>
          <p:nvPr/>
        </p:nvSpPr>
        <p:spPr>
          <a:xfrm>
            <a:off x="1093415" y="4841840"/>
            <a:ext cx="488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252C33"/>
                </a:solidFill>
                <a:latin typeface="Open Sans"/>
              </a:rPr>
              <a:t>Level graph is one where value of each node is its shortest distance from source. </a:t>
            </a:r>
            <a:endParaRPr lang="zh-CN" altLang="en-US" u="sng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971491-EFC4-4853-8241-27084E72398E}"/>
              </a:ext>
            </a:extLst>
          </p:cNvPr>
          <p:cNvCxnSpPr>
            <a:cxnSpLocks/>
          </p:cNvCxnSpPr>
          <p:nvPr/>
        </p:nvCxnSpPr>
        <p:spPr>
          <a:xfrm>
            <a:off x="8515110" y="4417219"/>
            <a:ext cx="691697" cy="1212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2DB4AAC-B897-48F3-9E22-6ECC41E7B951}"/>
              </a:ext>
            </a:extLst>
          </p:cNvPr>
          <p:cNvCxnSpPr>
            <a:cxnSpLocks/>
          </p:cNvCxnSpPr>
          <p:nvPr/>
        </p:nvCxnSpPr>
        <p:spPr>
          <a:xfrm rot="5400000">
            <a:off x="9217559" y="4595886"/>
            <a:ext cx="1294258" cy="708100"/>
          </a:xfrm>
          <a:prstGeom prst="curvedConnector3">
            <a:avLst>
              <a:gd name="adj1" fmla="val -133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134723-9281-42CB-8183-FEA172B2B919}"/>
              </a:ext>
            </a:extLst>
          </p:cNvPr>
          <p:cNvSpPr/>
          <p:nvPr/>
        </p:nvSpPr>
        <p:spPr>
          <a:xfrm>
            <a:off x="8610732" y="5597065"/>
            <a:ext cx="176729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同层的流量不使用</a:t>
            </a:r>
          </a:p>
        </p:txBody>
      </p:sp>
      <p:sp>
        <p:nvSpPr>
          <p:cNvPr id="77" name="Cross">
            <a:extLst>
              <a:ext uri="{FF2B5EF4-FFF2-40B4-BE49-F238E27FC236}">
                <a16:creationId xmlns:a16="http://schemas.microsoft.com/office/drawing/2014/main" id="{1F3E8128-2794-4A0A-8DD2-7E59872E01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07138" y="4298444"/>
            <a:ext cx="254697" cy="244872"/>
          </a:xfrm>
          <a:custGeom>
            <a:avLst/>
            <a:gdLst>
              <a:gd name="T0" fmla="*/ 0 w 3811"/>
              <a:gd name="T1" fmla="*/ 3650 h 3650"/>
              <a:gd name="T2" fmla="*/ 3811 w 3811"/>
              <a:gd name="T3" fmla="*/ 0 h 3650"/>
              <a:gd name="T4" fmla="*/ 458 w 3811"/>
              <a:gd name="T5" fmla="*/ 565 h 3650"/>
              <a:gd name="T6" fmla="*/ 2801 w 3811"/>
              <a:gd name="T7" fmla="*/ 3461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1" h="3650">
                <a:moveTo>
                  <a:pt x="0" y="3650"/>
                </a:moveTo>
                <a:cubicBezTo>
                  <a:pt x="335" y="2568"/>
                  <a:pt x="2756" y="754"/>
                  <a:pt x="3811" y="0"/>
                </a:cubicBezTo>
                <a:moveTo>
                  <a:pt x="458" y="565"/>
                </a:moveTo>
                <a:cubicBezTo>
                  <a:pt x="1270" y="1497"/>
                  <a:pt x="1896" y="2707"/>
                  <a:pt x="2801" y="3461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78" name="Cross">
            <a:extLst>
              <a:ext uri="{FF2B5EF4-FFF2-40B4-BE49-F238E27FC236}">
                <a16:creationId xmlns:a16="http://schemas.microsoft.com/office/drawing/2014/main" id="{A1E4B176-3503-40E5-A3C2-A06460AE2F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08088" y="4307568"/>
            <a:ext cx="254697" cy="244872"/>
          </a:xfrm>
          <a:custGeom>
            <a:avLst/>
            <a:gdLst>
              <a:gd name="T0" fmla="*/ 0 w 3811"/>
              <a:gd name="T1" fmla="*/ 3650 h 3650"/>
              <a:gd name="T2" fmla="*/ 3811 w 3811"/>
              <a:gd name="T3" fmla="*/ 0 h 3650"/>
              <a:gd name="T4" fmla="*/ 458 w 3811"/>
              <a:gd name="T5" fmla="*/ 565 h 3650"/>
              <a:gd name="T6" fmla="*/ 2801 w 3811"/>
              <a:gd name="T7" fmla="*/ 3461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1" h="3650">
                <a:moveTo>
                  <a:pt x="0" y="3650"/>
                </a:moveTo>
                <a:cubicBezTo>
                  <a:pt x="335" y="2568"/>
                  <a:pt x="2756" y="754"/>
                  <a:pt x="3811" y="0"/>
                </a:cubicBezTo>
                <a:moveTo>
                  <a:pt x="458" y="565"/>
                </a:moveTo>
                <a:cubicBezTo>
                  <a:pt x="1270" y="1497"/>
                  <a:pt x="1896" y="2707"/>
                  <a:pt x="2801" y="3461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  <p:bldP spid="61" grpId="0"/>
      <p:bldP spid="62" grpId="0"/>
      <p:bldP spid="63" grpId="0" animBg="1"/>
      <p:bldP spid="64" grpId="0" animBg="1"/>
      <p:bldP spid="65" grpId="0"/>
      <p:bldP spid="4" grpId="0" animBg="1"/>
      <p:bldP spid="8" grpId="0"/>
      <p:bldP spid="11" grpId="0"/>
      <p:bldP spid="122" grpId="0"/>
      <p:bldP spid="123" grpId="0"/>
      <p:bldP spid="124" grpId="0"/>
      <p:bldP spid="125" grpId="0"/>
      <p:bldP spid="126" grpId="0"/>
      <p:bldP spid="31" grpId="0" animBg="1"/>
      <p:bldP spid="77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  <a:blipFill>
                <a:blip r:embed="rId2"/>
                <a:stretch>
                  <a:fillRect l="-2740" t="-1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DC30CCB-04C3-4CEA-9510-B6904C7FF657}"/>
              </a:ext>
            </a:extLst>
          </p:cNvPr>
          <p:cNvGrpSpPr/>
          <p:nvPr/>
        </p:nvGrpSpPr>
        <p:grpSpPr>
          <a:xfrm>
            <a:off x="863705" y="1616977"/>
            <a:ext cx="4889378" cy="2295938"/>
            <a:chOff x="7096387" y="3228453"/>
            <a:chExt cx="4889378" cy="2295938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7B2E054-F3B6-4787-A6F9-ADF4A8B647A2}"/>
                </a:ext>
              </a:extLst>
            </p:cNvPr>
            <p:cNvGrpSpPr/>
            <p:nvPr/>
          </p:nvGrpSpPr>
          <p:grpSpPr>
            <a:xfrm>
              <a:off x="7096387" y="3503553"/>
              <a:ext cx="4475441" cy="1674105"/>
              <a:chOff x="7096387" y="3503553"/>
              <a:chExt cx="4475441" cy="1674105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30D3A111-A3DF-4BDF-9232-C2B35FE54870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CC0FE5DB-9762-40B9-AA0B-D6F1290109BA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60F3E82-DAC3-411C-92D4-7D0732BF5E7D}"/>
                  </a:ext>
                </a:extLst>
              </p:cNvPr>
              <p:cNvCxnSpPr>
                <a:cxnSpLocks/>
                <a:stCxn id="113" idx="7"/>
                <a:endCxn id="114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F5BB3D27-0324-4DE0-BBF0-A7BABAA07318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BF96ED1E-0D7F-41AB-909E-12F1DE812C1D}"/>
                  </a:ext>
                </a:extLst>
              </p:cNvPr>
              <p:cNvCxnSpPr>
                <a:cxnSpLocks/>
                <a:stCxn id="113" idx="5"/>
                <a:endCxn id="116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531538D5-39C6-4154-99B1-F966A989F763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EBB7C3DC-209D-40E4-A0C2-3A87A5E2D192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6C5A2EAE-7439-47FE-9A0F-C94F7A02DDD1}"/>
                  </a:ext>
                </a:extLst>
              </p:cNvPr>
              <p:cNvCxnSpPr>
                <a:stCxn id="114" idx="6"/>
                <a:endCxn id="119" idx="2"/>
              </p:cNvCxnSpPr>
              <p:nvPr/>
            </p:nvCxnSpPr>
            <p:spPr>
              <a:xfrm>
                <a:off x="8711966" y="3753900"/>
                <a:ext cx="1287538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157F79C4-EEC8-43CE-8477-29F33BE62842}"/>
                  </a:ext>
                </a:extLst>
              </p:cNvPr>
              <p:cNvCxnSpPr>
                <a:cxnSpLocks/>
                <a:stCxn id="114" idx="4"/>
                <a:endCxn id="116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A28FC74C-37D6-46EC-BF07-474A8EC36A37}"/>
                  </a:ext>
                </a:extLst>
              </p:cNvPr>
              <p:cNvCxnSpPr>
                <a:cxnSpLocks/>
                <a:stCxn id="116" idx="6"/>
                <a:endCxn id="118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C355CC66-BEC4-4917-904C-3FE22D6E0814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ECFB0699-782B-49D2-B438-BD3CA211E68F}"/>
                  </a:ext>
                </a:extLst>
              </p:cNvPr>
              <p:cNvCxnSpPr>
                <a:cxnSpLocks/>
                <a:stCxn id="118" idx="6"/>
                <a:endCxn id="123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510FC48F-B340-48DD-A6A1-8D76DAB544DE}"/>
                  </a:ext>
                </a:extLst>
              </p:cNvPr>
              <p:cNvCxnSpPr>
                <a:cxnSpLocks/>
                <a:stCxn id="119" idx="6"/>
                <a:endCxn id="123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F116CF57-5877-4FC9-A02F-E748C15A14E7}"/>
                  </a:ext>
                </a:extLst>
              </p:cNvPr>
              <p:cNvCxnSpPr>
                <a:cxnSpLocks/>
                <a:stCxn id="114" idx="6"/>
                <a:endCxn id="118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8F735C4B-5E9F-4E15-9A1D-13991342828E}"/>
                  </a:ext>
                </a:extLst>
              </p:cNvPr>
              <p:cNvCxnSpPr>
                <a:cxnSpLocks/>
                <a:stCxn id="119" idx="4"/>
                <a:endCxn id="118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30565B5-9DDB-4CC7-B0B3-BB9828E84D7B}"/>
                  </a:ext>
                </a:extLst>
              </p:cNvPr>
              <p:cNvSpPr txBox="1"/>
              <p:nvPr/>
            </p:nvSpPr>
            <p:spPr>
              <a:xfrm>
                <a:off x="9145019" y="3503553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84FF26B4-4F90-460B-8CCF-3D188BAC209F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CBC03CB-EFB3-4B95-8D2C-11FF167382DD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C64F9B5A-4588-4EC9-B7E5-D8438EE2926A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9777C42-EA03-4884-A315-8213EB79F00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06CB9AB-9018-4106-96D7-08A21A483910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385FE5F9-78DD-45A4-8F9D-1880E3C14012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574AFA5-8C2D-4B75-AFAC-24005C4D41A9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27EC7717-36CC-4653-AB15-DB16504308B5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C5BB903-2216-4D30-89D6-76D8CE8BD23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278A1F71-883F-402E-87D3-0290DA6C2ED7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E4BC75A3-7D8B-4CD7-8D8E-C25CF59DCBFA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413AEAD-8F05-4B8B-98FD-EF8319699B37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1CDC945-334A-4E40-8382-58E06DE18114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06F3502-F238-47E8-9122-01A231A6A0FC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F628899-BDD0-4205-AAD8-63FBBDB5BA40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99F0B81-77DE-4238-9FE3-BC94F949B6AE}"/>
              </a:ext>
            </a:extLst>
          </p:cNvPr>
          <p:cNvGrpSpPr/>
          <p:nvPr/>
        </p:nvGrpSpPr>
        <p:grpSpPr>
          <a:xfrm>
            <a:off x="6596816" y="1627207"/>
            <a:ext cx="4889378" cy="2295938"/>
            <a:chOff x="7096387" y="3228453"/>
            <a:chExt cx="4889378" cy="2295938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6526523A-F95C-4EED-801E-971136DA7AE8}"/>
                </a:ext>
              </a:extLst>
            </p:cNvPr>
            <p:cNvGrpSpPr/>
            <p:nvPr/>
          </p:nvGrpSpPr>
          <p:grpSpPr>
            <a:xfrm>
              <a:off x="7096387" y="3503553"/>
              <a:ext cx="4475441" cy="1674105"/>
              <a:chOff x="7096387" y="3503553"/>
              <a:chExt cx="4475441" cy="1674105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CFCB362-C4DD-4B48-A6FE-D850DCAA3FB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7153FC86-65CA-4143-9E8F-3C6E465B2311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AE90D9E5-81AC-4D6E-9B7E-1681C5D80901}"/>
                  </a:ext>
                </a:extLst>
              </p:cNvPr>
              <p:cNvCxnSpPr>
                <a:cxnSpLocks/>
                <a:stCxn id="155" idx="7"/>
                <a:endCxn id="15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7526F71-9397-4219-8706-FC6B916502F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E19F498D-DCB3-42B0-BCF6-EFC61CE6356A}"/>
                  </a:ext>
                </a:extLst>
              </p:cNvPr>
              <p:cNvCxnSpPr>
                <a:cxnSpLocks/>
                <a:stCxn id="155" idx="5"/>
                <a:endCxn id="15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201C6B88-4D5F-4BE0-857E-246A9C6BB29E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F0C19740-84E8-49F4-BB78-576A7F9FAE10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87F53BDD-832E-4059-8136-621BB1176713}"/>
                  </a:ext>
                </a:extLst>
              </p:cNvPr>
              <p:cNvCxnSpPr>
                <a:stCxn id="156" idx="6"/>
                <a:endCxn id="161" idx="2"/>
              </p:cNvCxnSpPr>
              <p:nvPr/>
            </p:nvCxnSpPr>
            <p:spPr>
              <a:xfrm>
                <a:off x="8711966" y="3753900"/>
                <a:ext cx="128753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CE89A13E-3D63-4BC8-A6AF-5CD1358D1DC1}"/>
                  </a:ext>
                </a:extLst>
              </p:cNvPr>
              <p:cNvCxnSpPr>
                <a:cxnSpLocks/>
                <a:stCxn id="156" idx="4"/>
                <a:endCxn id="15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196B72F8-988D-467A-9DF4-7FF3BDEB5274}"/>
                  </a:ext>
                </a:extLst>
              </p:cNvPr>
              <p:cNvCxnSpPr>
                <a:cxnSpLocks/>
                <a:stCxn id="158" idx="6"/>
                <a:endCxn id="16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5647EBA4-86FF-409D-B35F-C43F40D6A5A5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2D0EB6C5-06C1-40CB-A536-F84D35E1DB8D}"/>
                  </a:ext>
                </a:extLst>
              </p:cNvPr>
              <p:cNvCxnSpPr>
                <a:cxnSpLocks/>
                <a:stCxn id="160" idx="6"/>
                <a:endCxn id="165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C8AAC349-9BB4-4A6E-8DB5-1C4CA60D0025}"/>
                  </a:ext>
                </a:extLst>
              </p:cNvPr>
              <p:cNvCxnSpPr>
                <a:cxnSpLocks/>
                <a:stCxn id="161" idx="6"/>
                <a:endCxn id="165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B2DEE53A-0D97-4526-AC18-65283122F5B1}"/>
                  </a:ext>
                </a:extLst>
              </p:cNvPr>
              <p:cNvCxnSpPr>
                <a:cxnSpLocks/>
                <a:stCxn id="156" idx="6"/>
                <a:endCxn id="160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92D67633-261A-459E-927A-961355FEB09A}"/>
                  </a:ext>
                </a:extLst>
              </p:cNvPr>
              <p:cNvCxnSpPr>
                <a:cxnSpLocks/>
                <a:stCxn id="161" idx="4"/>
                <a:endCxn id="16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6362C811-5C20-4612-BBDC-4A8F4EEB4D37}"/>
                  </a:ext>
                </a:extLst>
              </p:cNvPr>
              <p:cNvSpPr txBox="1"/>
              <p:nvPr/>
            </p:nvSpPr>
            <p:spPr>
              <a:xfrm>
                <a:off x="9145019" y="3503553"/>
                <a:ext cx="25832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926AE5F-1CA9-43D5-81FA-A6EFA6E2FDE8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8670A375-88B2-4E60-9E7C-1A7F102D3A82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A058D14-2827-4365-847B-698C104F9145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6F820DD-7379-49D8-98EF-B22025463C82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1595A2D-5566-49F6-AAA5-901C1667D949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521C696-F5A9-4250-B00A-28F223321BED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20595D35-7928-44FC-821E-1CBCDE2A6299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9E5CCA34-4438-4800-BA80-4079E1D3A2C4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6450B0C-4DE0-4DBA-B8C7-CF12F291C38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EB9A5C2-2FBF-4569-AD93-F7B869362877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10E6B49-B55B-4438-94E2-242DAFD622DE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5F6559D-9B99-40DE-A079-24A1B0EF658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4B76A7F9-0650-479D-BD87-7B5F01916566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4258B1C9-EFD7-4AEF-9F79-81B9541722BB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B45F18CD-722C-400B-A6C1-997A9E53D227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45A0B13-62BA-45D5-9416-67D4DC35D1D2}"/>
              </a:ext>
            </a:extLst>
          </p:cNvPr>
          <p:cNvSpPr/>
          <p:nvPr/>
        </p:nvSpPr>
        <p:spPr>
          <a:xfrm>
            <a:off x="8401082" y="1373064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</a:t>
            </a:r>
            <a:endParaRPr lang="zh-CN" altLang="en-US" dirty="0"/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F0F15E3-0372-4815-9AED-B8AE80FEB677}"/>
              </a:ext>
            </a:extLst>
          </p:cNvPr>
          <p:cNvGrpSpPr/>
          <p:nvPr/>
        </p:nvGrpSpPr>
        <p:grpSpPr>
          <a:xfrm>
            <a:off x="725972" y="4374871"/>
            <a:ext cx="4889378" cy="2295938"/>
            <a:chOff x="7096387" y="3228453"/>
            <a:chExt cx="4889378" cy="229593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2DF75F84-0B6B-49D4-B760-3E5A076CADE5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B4D5557B-3915-4C86-A95C-78C31D343A2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43F0387D-808C-4F0A-83E3-7084A42F1F06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B9E76CA-EF22-4CD3-85FD-A607F6283317}"/>
                  </a:ext>
                </a:extLst>
              </p:cNvPr>
              <p:cNvCxnSpPr>
                <a:cxnSpLocks/>
                <a:stCxn id="188" idx="7"/>
                <a:endCxn id="189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667CCBC4-107A-4071-8C93-E42BC8EAA7D1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46D95C24-7B49-4081-8B0B-BB2EB9313F7E}"/>
                  </a:ext>
                </a:extLst>
              </p:cNvPr>
              <p:cNvCxnSpPr>
                <a:cxnSpLocks/>
                <a:stCxn id="188" idx="5"/>
                <a:endCxn id="191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0E69652-3D42-4869-A33B-06FDEBB94573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88592657-FC45-4160-8DBE-2EE452181FCD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3845948E-1478-44C5-BBB9-B9AC6C8C0779}"/>
                  </a:ext>
                </a:extLst>
              </p:cNvPr>
              <p:cNvCxnSpPr>
                <a:cxnSpLocks/>
                <a:stCxn id="189" idx="4"/>
                <a:endCxn id="191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DCEF56DA-7CCF-4C7A-A2C2-B7589F576CC2}"/>
                  </a:ext>
                </a:extLst>
              </p:cNvPr>
              <p:cNvCxnSpPr>
                <a:cxnSpLocks/>
                <a:stCxn id="191" idx="6"/>
                <a:endCxn id="193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590B269-0C28-4BE7-AA3E-3C83C9F97EE8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C49B6887-DE7B-44AA-AFC2-50DE69075DF4}"/>
                  </a:ext>
                </a:extLst>
              </p:cNvPr>
              <p:cNvCxnSpPr>
                <a:cxnSpLocks/>
                <a:stCxn id="193" idx="6"/>
                <a:endCxn id="198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B9206406-78CC-43BD-B4D7-ABA76D9CD6FF}"/>
                  </a:ext>
                </a:extLst>
              </p:cNvPr>
              <p:cNvCxnSpPr>
                <a:cxnSpLocks/>
                <a:stCxn id="194" idx="6"/>
                <a:endCxn id="198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13435A69-AEDC-4A21-8A14-FC6CFD203AF3}"/>
                  </a:ext>
                </a:extLst>
              </p:cNvPr>
              <p:cNvCxnSpPr>
                <a:cxnSpLocks/>
                <a:stCxn id="189" idx="6"/>
                <a:endCxn id="193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AFC7FCE5-7278-40EF-8874-F2AA268BA781}"/>
                  </a:ext>
                </a:extLst>
              </p:cNvPr>
              <p:cNvCxnSpPr>
                <a:cxnSpLocks/>
                <a:stCxn id="194" idx="4"/>
                <a:endCxn id="193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CD383292-22BE-4A3F-B084-3B856004B5BF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F63FA355-968D-4B33-A63F-3AE66897421D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183885FE-A48A-4877-BBCD-325C0BF5C8B3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31547E7E-41B6-446A-A979-0D16B2F69EEF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24F9DF3-CFBF-473B-8968-F96C27E6BAD8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D9E0A09E-E641-4CD5-8877-632E98879B45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1C6B897-020C-4D97-8B1C-8D3ADFF26BE6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524C109-05E7-4164-9C88-434C70E71C1E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87A7E9CF-E603-4E29-8577-66D88F3CA6BC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2857E44-6494-4234-B520-3B7AA20F24FC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61BF9D0-7A26-4835-9978-9BE7405417A0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2ABCF92-2AD6-42E3-92AB-4BE83424455F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C1B7E0DC-5D2C-450F-8745-841D0EB98AC5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491FCB3-2ACB-40BC-B461-902E77C1D2EF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9657C3F-B9C2-4B21-9B54-B8C737122BAC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2" name="矩形 211">
            <a:extLst>
              <a:ext uri="{FF2B5EF4-FFF2-40B4-BE49-F238E27FC236}">
                <a16:creationId xmlns:a16="http://schemas.microsoft.com/office/drawing/2014/main" id="{13F3B00C-7345-4359-A15E-7F8900A33B92}"/>
              </a:ext>
            </a:extLst>
          </p:cNvPr>
          <p:cNvSpPr/>
          <p:nvPr/>
        </p:nvSpPr>
        <p:spPr>
          <a:xfrm>
            <a:off x="2530238" y="4120728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</a:t>
            </a:r>
            <a:endParaRPr lang="zh-CN" altLang="en-US" dirty="0"/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07C0C99A-3DCA-41DB-ACBA-26687F1426FC}"/>
              </a:ext>
            </a:extLst>
          </p:cNvPr>
          <p:cNvCxnSpPr>
            <a:stCxn id="189" idx="3"/>
            <a:endCxn id="188" idx="6"/>
          </p:cNvCxnSpPr>
          <p:nvPr/>
        </p:nvCxnSpPr>
        <p:spPr>
          <a:xfrm rot="5400000">
            <a:off x="1357717" y="4819490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33C7EA3-82C7-4B40-9209-D6909D45284E}"/>
              </a:ext>
            </a:extLst>
          </p:cNvPr>
          <p:cNvSpPr txBox="1"/>
          <p:nvPr/>
        </p:nvSpPr>
        <p:spPr>
          <a:xfrm>
            <a:off x="1436550" y="519914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343454F-C836-471D-9454-F32176DB7C94}"/>
              </a:ext>
            </a:extLst>
          </p:cNvPr>
          <p:cNvSpPr txBox="1"/>
          <p:nvPr/>
        </p:nvSpPr>
        <p:spPr>
          <a:xfrm>
            <a:off x="4156928" y="523447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60FA0123-558D-490C-A6B7-4E4E9A90EFF1}"/>
              </a:ext>
            </a:extLst>
          </p:cNvPr>
          <p:cNvCxnSpPr>
            <a:cxnSpLocks/>
            <a:stCxn id="194" idx="2"/>
            <a:endCxn id="189" idx="6"/>
          </p:cNvCxnSpPr>
          <p:nvPr/>
        </p:nvCxnSpPr>
        <p:spPr>
          <a:xfrm rot="10800000">
            <a:off x="2341551" y="4900318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253C542-414A-4B60-A283-866459211D75}"/>
              </a:ext>
            </a:extLst>
          </p:cNvPr>
          <p:cNvSpPr txBox="1"/>
          <p:nvPr/>
        </p:nvSpPr>
        <p:spPr>
          <a:xfrm>
            <a:off x="2862785" y="476869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BA4C7D6A-B6F9-4341-B1FD-0F8368DF3A3D}"/>
              </a:ext>
            </a:extLst>
          </p:cNvPr>
          <p:cNvCxnSpPr>
            <a:cxnSpLocks/>
            <a:stCxn id="198" idx="2"/>
            <a:endCxn id="194" idx="5"/>
          </p:cNvCxnSpPr>
          <p:nvPr/>
        </p:nvCxnSpPr>
        <p:spPr>
          <a:xfrm rot="10800000">
            <a:off x="3975586" y="5045290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F430FE2E-C0AD-4433-9536-8ADD8DB7AF45}"/>
              </a:ext>
            </a:extLst>
          </p:cNvPr>
          <p:cNvGrpSpPr/>
          <p:nvPr/>
        </p:nvGrpSpPr>
        <p:grpSpPr>
          <a:xfrm>
            <a:off x="6459083" y="4225059"/>
            <a:ext cx="4889378" cy="2295938"/>
            <a:chOff x="7096387" y="3228453"/>
            <a:chExt cx="4889378" cy="2295938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332E74F3-0D87-42F7-928D-F24BFC493955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57DA930B-B056-40DC-AB8B-C89CEB05BD7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306954D6-424E-4B66-9170-8B78CA5342DE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A690E6FE-FA52-4361-9349-CEA0D2AC50A9}"/>
                  </a:ext>
                </a:extLst>
              </p:cNvPr>
              <p:cNvCxnSpPr>
                <a:cxnSpLocks/>
                <a:stCxn id="232" idx="7"/>
                <a:endCxn id="233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545488C3-3D99-4058-B7D4-3CB00614FCB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739F8D4A-388B-47BD-AC0B-CBAF62BE8626}"/>
                  </a:ext>
                </a:extLst>
              </p:cNvPr>
              <p:cNvCxnSpPr>
                <a:cxnSpLocks/>
                <a:stCxn id="232" idx="5"/>
                <a:endCxn id="235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1BFE8A3D-C5CB-4D62-AA2F-DAB0D1E1626C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C37CCB05-EE74-4328-8E2C-815DF1C9957A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002D4436-75A3-4E34-8521-8AB7FE9D69B8}"/>
                  </a:ext>
                </a:extLst>
              </p:cNvPr>
              <p:cNvCxnSpPr>
                <a:cxnSpLocks/>
                <a:stCxn id="233" idx="4"/>
                <a:endCxn id="235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6CEA7048-1F0B-43CE-B63D-7AFA897F1BA8}"/>
                  </a:ext>
                </a:extLst>
              </p:cNvPr>
              <p:cNvCxnSpPr>
                <a:cxnSpLocks/>
                <a:stCxn id="235" idx="6"/>
                <a:endCxn id="237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2538B523-2226-49BB-8369-0CF9022CD57B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A5A87F8-58E5-415D-83CD-47EFFD8E42A7}"/>
                  </a:ext>
                </a:extLst>
              </p:cNvPr>
              <p:cNvCxnSpPr>
                <a:cxnSpLocks/>
                <a:stCxn id="237" idx="6"/>
                <a:endCxn id="241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B155A886-EBC3-499E-9DD4-AE09FB5F9105}"/>
                  </a:ext>
                </a:extLst>
              </p:cNvPr>
              <p:cNvCxnSpPr>
                <a:cxnSpLocks/>
                <a:stCxn id="238" idx="6"/>
                <a:endCxn id="241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FD2EF9E0-631C-4D06-8F83-4018A78C6750}"/>
                  </a:ext>
                </a:extLst>
              </p:cNvPr>
              <p:cNvCxnSpPr>
                <a:cxnSpLocks/>
                <a:stCxn id="233" idx="6"/>
                <a:endCxn id="237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9BD2A35A-A34F-42D0-9C42-801C8B7AC93E}"/>
                  </a:ext>
                </a:extLst>
              </p:cNvPr>
              <p:cNvCxnSpPr>
                <a:cxnSpLocks/>
                <a:stCxn id="238" idx="4"/>
                <a:endCxn id="237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FA3B318-5276-4D85-AF6A-DE855F7254DA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D8CF3F32-812B-4B1B-8A36-B2895D3BB59E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3DCA5BA4-7896-4204-83E9-2AB410111038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32DF4CC-37EA-4601-99CF-B0296A6CC7D4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808C9C9A-04E7-47B6-AE3E-5531E6850A3F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E349AD1-E65B-445A-BA33-566EE4B7E15C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3A9FCC99-9958-470C-8D0D-D6594DEDB463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DA14090-91F0-4A2B-B0FD-A9D13B655E5A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A6839ED-302E-4793-A485-97DB9BD020C6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26E8BE45-61B1-45A7-9416-102D79711E4E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37CF9BB7-3369-4E16-AADE-7A8BE1ABE9F0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A0034F59-D391-4FCE-A9E0-2B35CEA6F7F6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9D2A0692-5AD7-4B8A-B52A-A7C02434384A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91D0CE0-6AD0-40B0-A6FA-D6814049E9D4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38F146BA-B4D7-4CA0-B985-F4DB4EBDD077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4" name="矩形 253">
            <a:extLst>
              <a:ext uri="{FF2B5EF4-FFF2-40B4-BE49-F238E27FC236}">
                <a16:creationId xmlns:a16="http://schemas.microsoft.com/office/drawing/2014/main" id="{C01DF63B-90B1-4141-A1C1-4D427F5F552C}"/>
              </a:ext>
            </a:extLst>
          </p:cNvPr>
          <p:cNvSpPr/>
          <p:nvPr/>
        </p:nvSpPr>
        <p:spPr>
          <a:xfrm>
            <a:off x="8263349" y="3970916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f=4+4</a:t>
            </a:r>
            <a:endParaRPr lang="zh-CN" altLang="en-US" dirty="0"/>
          </a:p>
        </p:txBody>
      </p: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DBD55A56-24F4-4655-85F4-427ECF27FACB}"/>
              </a:ext>
            </a:extLst>
          </p:cNvPr>
          <p:cNvCxnSpPr>
            <a:stCxn id="233" idx="3"/>
            <a:endCxn id="232" idx="6"/>
          </p:cNvCxnSpPr>
          <p:nvPr/>
        </p:nvCxnSpPr>
        <p:spPr>
          <a:xfrm rot="5400000">
            <a:off x="7090828" y="4669678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BE138EB-B168-45E5-A223-26E5218B4E77}"/>
              </a:ext>
            </a:extLst>
          </p:cNvPr>
          <p:cNvSpPr txBox="1"/>
          <p:nvPr/>
        </p:nvSpPr>
        <p:spPr>
          <a:xfrm>
            <a:off x="7169661" y="50493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459A762-4340-4C68-9288-5D3F9435536C}"/>
              </a:ext>
            </a:extLst>
          </p:cNvPr>
          <p:cNvSpPr txBox="1"/>
          <p:nvPr/>
        </p:nvSpPr>
        <p:spPr>
          <a:xfrm>
            <a:off x="9890039" y="508466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58" name="连接符: 曲线 257">
            <a:extLst>
              <a:ext uri="{FF2B5EF4-FFF2-40B4-BE49-F238E27FC236}">
                <a16:creationId xmlns:a16="http://schemas.microsoft.com/office/drawing/2014/main" id="{89AF23DE-7413-4E23-8A55-C9B87D677B44}"/>
              </a:ext>
            </a:extLst>
          </p:cNvPr>
          <p:cNvCxnSpPr>
            <a:cxnSpLocks/>
            <a:stCxn id="238" idx="2"/>
            <a:endCxn id="233" idx="6"/>
          </p:cNvCxnSpPr>
          <p:nvPr/>
        </p:nvCxnSpPr>
        <p:spPr>
          <a:xfrm rot="10800000">
            <a:off x="8074662" y="4750506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3E84337-5F32-4FA4-B327-C1449413769D}"/>
              </a:ext>
            </a:extLst>
          </p:cNvPr>
          <p:cNvSpPr txBox="1"/>
          <p:nvPr/>
        </p:nvSpPr>
        <p:spPr>
          <a:xfrm>
            <a:off x="8595896" y="461888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60" name="连接符: 曲线 259">
            <a:extLst>
              <a:ext uri="{FF2B5EF4-FFF2-40B4-BE49-F238E27FC236}">
                <a16:creationId xmlns:a16="http://schemas.microsoft.com/office/drawing/2014/main" id="{A5E166B6-D1D3-4B29-9520-7C50C2831C18}"/>
              </a:ext>
            </a:extLst>
          </p:cNvPr>
          <p:cNvCxnSpPr>
            <a:cxnSpLocks/>
            <a:stCxn id="241" idx="2"/>
            <a:endCxn id="238" idx="5"/>
          </p:cNvCxnSpPr>
          <p:nvPr/>
        </p:nvCxnSpPr>
        <p:spPr>
          <a:xfrm rot="10800000">
            <a:off x="9708697" y="4895478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4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2" grpId="0" animBg="1"/>
      <p:bldP spid="213" grpId="0"/>
      <p:bldP spid="214" grpId="0"/>
      <p:bldP spid="219" grpId="0"/>
      <p:bldP spid="254" grpId="0" animBg="1"/>
      <p:bldP spid="256" grpId="0"/>
      <p:bldP spid="257" grpId="0"/>
      <p:bldP spid="2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6833A7-138B-4975-A37F-1FC86688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78552" cy="149961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br>
              <a:rPr lang="en-US" altLang="zh-CN" i="1" dirty="0"/>
            </a:b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8E6677B-1A91-40C1-8B20-2FEF32E62352}"/>
              </a:ext>
            </a:extLst>
          </p:cNvPr>
          <p:cNvGrpSpPr/>
          <p:nvPr/>
        </p:nvGrpSpPr>
        <p:grpSpPr>
          <a:xfrm>
            <a:off x="865861" y="1845056"/>
            <a:ext cx="4889378" cy="2295938"/>
            <a:chOff x="7096387" y="3228453"/>
            <a:chExt cx="4889378" cy="229593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248D879-8866-4B7F-9DC4-674EAB6F1F66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17B9C01-9392-4DA4-8E83-9E81DFA0B3BF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1BB89CE1-D4F6-42D6-9B29-8ACF1131360B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D55FD836-EFE2-4EE6-A157-C6988AFCCA3D}"/>
                  </a:ext>
                </a:extLst>
              </p:cNvPr>
              <p:cNvCxnSpPr>
                <a:cxnSpLocks/>
                <a:stCxn id="55" idx="7"/>
                <a:endCxn id="5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B3D3D567-173C-474A-9AEE-986A2C97BB8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2796834-E2B0-47F8-AD1C-572EE1E7F734}"/>
                  </a:ext>
                </a:extLst>
              </p:cNvPr>
              <p:cNvCxnSpPr>
                <a:cxnSpLocks/>
                <a:stCxn id="55" idx="5"/>
                <a:endCxn id="5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BA3627A-BE4E-4A17-9FD9-87BE2BB4E2F9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41EA0AE-25E9-4D25-96F8-8F3F04599D95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FAEC1A0-3787-4B7F-82E7-F7ACE50F19A8}"/>
                  </a:ext>
                </a:extLst>
              </p:cNvPr>
              <p:cNvCxnSpPr>
                <a:cxnSpLocks/>
                <a:stCxn id="56" idx="4"/>
                <a:endCxn id="5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E58DB76-6397-4BED-99D3-B490D0113D31}"/>
                  </a:ext>
                </a:extLst>
              </p:cNvPr>
              <p:cNvCxnSpPr>
                <a:cxnSpLocks/>
                <a:stCxn id="58" idx="6"/>
                <a:endCxn id="6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F6E6AD1-851F-4623-9B1F-B65080E42525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4D2988D-28A3-45B0-9F18-0C72FE0D68D9}"/>
                  </a:ext>
                </a:extLst>
              </p:cNvPr>
              <p:cNvCxnSpPr>
                <a:cxnSpLocks/>
                <a:stCxn id="61" idx="6"/>
                <a:endCxn id="64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269835FB-51FA-453B-934F-D7B258626CF2}"/>
                  </a:ext>
                </a:extLst>
              </p:cNvPr>
              <p:cNvCxnSpPr>
                <a:cxnSpLocks/>
                <a:stCxn id="56" idx="6"/>
                <a:endCxn id="60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88A8B107-0F9D-404F-B8DE-1A895F229593}"/>
                  </a:ext>
                </a:extLst>
              </p:cNvPr>
              <p:cNvCxnSpPr>
                <a:cxnSpLocks/>
                <a:stCxn id="61" idx="4"/>
                <a:endCxn id="6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0E1E39-ABAD-4BDB-9CEF-76D85CF7498C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7293770-0A95-4981-AA7E-C2709BF52AB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3E887D3-1081-49B1-A195-C09B695F2586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5EEE5A-0C2B-4F61-A144-24B663EABDA8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B81A2A0-018D-456F-A337-822EDC63E8C9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F9E9FFF-955D-4251-984F-2D5E8159468F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8FFB7C5-E4E1-48C8-BF34-1616ACD097A0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B635BD5-909E-4254-847B-CCD11278865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B3AE54-9374-4DBA-A108-0D6DA427D30B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4F734E8-3203-4460-BF8B-2D35683E0B5A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106CEB-BD66-4843-97EF-A577FADF67A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8FB938F-70DD-4FCA-BA25-045D630CAFA1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88E48ED-E974-47D6-91C5-0F143897A558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EC7270B-0B12-4EA2-921F-979A9056A2C6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61A3CE06-7ECD-48D6-897E-BAB9F29D0DBD}"/>
              </a:ext>
            </a:extLst>
          </p:cNvPr>
          <p:cNvSpPr/>
          <p:nvPr/>
        </p:nvSpPr>
        <p:spPr>
          <a:xfrm>
            <a:off x="2670127" y="1590913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</a:t>
            </a:r>
            <a:endParaRPr lang="zh-CN" altLang="en-US" dirty="0"/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D2A2EB1-ADF8-47C9-8DB2-1540A687E6F2}"/>
              </a:ext>
            </a:extLst>
          </p:cNvPr>
          <p:cNvCxnSpPr>
            <a:stCxn id="56" idx="3"/>
            <a:endCxn id="55" idx="6"/>
          </p:cNvCxnSpPr>
          <p:nvPr/>
        </p:nvCxnSpPr>
        <p:spPr>
          <a:xfrm rot="5400000">
            <a:off x="1497606" y="2289675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492B653-EB60-47D7-BBB2-CC16B80AC3DF}"/>
              </a:ext>
            </a:extLst>
          </p:cNvPr>
          <p:cNvSpPr txBox="1"/>
          <p:nvPr/>
        </p:nvSpPr>
        <p:spPr>
          <a:xfrm>
            <a:off x="1576439" y="266933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51454C0-9BCF-4730-BB98-89959812D1BD}"/>
              </a:ext>
            </a:extLst>
          </p:cNvPr>
          <p:cNvSpPr txBox="1"/>
          <p:nvPr/>
        </p:nvSpPr>
        <p:spPr>
          <a:xfrm>
            <a:off x="4296817" y="270465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08A7E0E5-EE3F-494D-9943-EE1AA3F06BF8}"/>
              </a:ext>
            </a:extLst>
          </p:cNvPr>
          <p:cNvCxnSpPr>
            <a:cxnSpLocks/>
            <a:stCxn id="61" idx="2"/>
            <a:endCxn id="56" idx="6"/>
          </p:cNvCxnSpPr>
          <p:nvPr/>
        </p:nvCxnSpPr>
        <p:spPr>
          <a:xfrm rot="10800000">
            <a:off x="2481440" y="2370503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6509DE6-8945-4B31-8FD5-E232A878B4E0}"/>
              </a:ext>
            </a:extLst>
          </p:cNvPr>
          <p:cNvSpPr txBox="1"/>
          <p:nvPr/>
        </p:nvSpPr>
        <p:spPr>
          <a:xfrm>
            <a:off x="3002674" y="223888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7CC56EDE-7F03-4E6F-9DF0-8B46F1FE3E7D}"/>
              </a:ext>
            </a:extLst>
          </p:cNvPr>
          <p:cNvCxnSpPr>
            <a:cxnSpLocks/>
            <a:stCxn id="64" idx="2"/>
            <a:endCxn id="61" idx="5"/>
          </p:cNvCxnSpPr>
          <p:nvPr/>
        </p:nvCxnSpPr>
        <p:spPr>
          <a:xfrm rot="10800000">
            <a:off x="4115475" y="2515475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F812D46C-83D5-4B44-8F3D-7E3A21F5409F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rot="5400000">
            <a:off x="4428026" y="2878933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5B2108A-AA66-4F3A-8D76-0D2B616B813D}"/>
              </a:ext>
            </a:extLst>
          </p:cNvPr>
          <p:cNvSpPr txBox="1"/>
          <p:nvPr/>
        </p:nvSpPr>
        <p:spPr>
          <a:xfrm>
            <a:off x="4554162" y="341919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0D6842D6-1139-40E3-8F00-860B448D3002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rot="16200000" flipV="1">
            <a:off x="2660815" y="2276651"/>
            <a:ext cx="928790" cy="1406437"/>
          </a:xfrm>
          <a:prstGeom prst="curvedConnector3">
            <a:avLst>
              <a:gd name="adj1" fmla="val 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AE309AB-A818-42AD-BD69-FEBCF69117B9}"/>
              </a:ext>
            </a:extLst>
          </p:cNvPr>
          <p:cNvSpPr txBox="1"/>
          <p:nvPr/>
        </p:nvSpPr>
        <p:spPr>
          <a:xfrm>
            <a:off x="2531585" y="30063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C293E0A0-DCF7-4584-A3AD-9B04BBE4E89F}"/>
              </a:ext>
            </a:extLst>
          </p:cNvPr>
          <p:cNvGrpSpPr/>
          <p:nvPr/>
        </p:nvGrpSpPr>
        <p:grpSpPr>
          <a:xfrm>
            <a:off x="6568755" y="1690434"/>
            <a:ext cx="4889378" cy="2295938"/>
            <a:chOff x="7096387" y="3228453"/>
            <a:chExt cx="4889378" cy="2295938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D5919759-536A-49EC-BE31-30734A2BC0FA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7804B39-A298-4833-A841-37DFF02A7C42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F27A5AAB-607E-4608-835A-41BBB2075D23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FF84ED5A-FC87-4E40-B1B4-C613E388EE5C}"/>
                  </a:ext>
                </a:extLst>
              </p:cNvPr>
              <p:cNvCxnSpPr>
                <a:cxnSpLocks/>
                <a:stCxn id="140" idx="7"/>
                <a:endCxn id="141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9D4246C-82E4-431E-8511-171A92A85A96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AAFB9EB9-4D08-4CFE-B8AE-3EA0BD277EB5}"/>
                  </a:ext>
                </a:extLst>
              </p:cNvPr>
              <p:cNvCxnSpPr>
                <a:cxnSpLocks/>
                <a:stCxn id="140" idx="5"/>
                <a:endCxn id="143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B836069C-A681-4D41-8A1D-5C9193E6F4AC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0C5D207C-71BF-4BD8-BBCB-C164EF66E506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7BAE7A20-4100-4F96-996E-3BB344BE329A}"/>
                  </a:ext>
                </a:extLst>
              </p:cNvPr>
              <p:cNvCxnSpPr>
                <a:cxnSpLocks/>
                <a:stCxn id="141" idx="4"/>
                <a:endCxn id="143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77B79731-0EA3-486E-B388-0F32D89D4C9C}"/>
                  </a:ext>
                </a:extLst>
              </p:cNvPr>
              <p:cNvCxnSpPr>
                <a:cxnSpLocks/>
                <a:stCxn id="143" idx="6"/>
                <a:endCxn id="145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1216C-F6A7-4D8D-87C2-A4521D5A5828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4136DFA6-3F2A-4306-8EA1-DEC2E61D6753}"/>
                  </a:ext>
                </a:extLst>
              </p:cNvPr>
              <p:cNvCxnSpPr>
                <a:cxnSpLocks/>
                <a:stCxn id="146" idx="6"/>
                <a:endCxn id="149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1DB63D94-FE6E-450D-B0CF-785F7F165EFB}"/>
                  </a:ext>
                </a:extLst>
              </p:cNvPr>
              <p:cNvCxnSpPr>
                <a:cxnSpLocks/>
                <a:stCxn id="141" idx="6"/>
                <a:endCxn id="145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5BDC1A4A-70CF-43CF-9EE6-5DE6D209F202}"/>
                  </a:ext>
                </a:extLst>
              </p:cNvPr>
              <p:cNvCxnSpPr>
                <a:cxnSpLocks/>
                <a:stCxn id="146" idx="4"/>
                <a:endCxn id="145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3C38C17-3D71-4ABF-A2FC-4186DCE00BE4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C775086-677D-4FEA-9D9F-CEBD5FF5A2A4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01F85894-E3D3-4E56-923A-AC141BAC4F22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A5605584-A6F7-4E23-8B75-42C2D0D3A939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4DBE323E-F35C-4463-AD1B-C95E43D4A813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D7262EB6-43E1-4509-8E13-404D52E5B71D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05A53709-E4F5-4486-84AE-FD8DF61D1B2E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B1BE7BCB-837B-4597-BA6E-A1BE98000CB6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65DEA2D-E6DF-4BDA-9177-64ADBB4A1004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A244DA6-C6CA-4BD8-A864-6013EF730B0C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971BCFCC-9D3D-4E51-BF10-8F43D5F80ECB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6331B883-4272-40F4-852D-EBB499929CE1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9C20D73-9B0E-4826-9592-5B27D0B369E6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0" name="矩形 159">
            <a:extLst>
              <a:ext uri="{FF2B5EF4-FFF2-40B4-BE49-F238E27FC236}">
                <a16:creationId xmlns:a16="http://schemas.microsoft.com/office/drawing/2014/main" id="{4BC6626B-04DC-4BE7-9069-9B5B12DC0F25}"/>
              </a:ext>
            </a:extLst>
          </p:cNvPr>
          <p:cNvSpPr/>
          <p:nvPr/>
        </p:nvSpPr>
        <p:spPr>
          <a:xfrm>
            <a:off x="8373021" y="1436291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</a:t>
            </a:r>
            <a:endParaRPr lang="zh-CN" altLang="en-US" dirty="0"/>
          </a:p>
        </p:txBody>
      </p: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1F9F9170-FF4E-4907-B71A-377081037204}"/>
              </a:ext>
            </a:extLst>
          </p:cNvPr>
          <p:cNvCxnSpPr>
            <a:stCxn id="141" idx="3"/>
            <a:endCxn id="140" idx="6"/>
          </p:cNvCxnSpPr>
          <p:nvPr/>
        </p:nvCxnSpPr>
        <p:spPr>
          <a:xfrm rot="5400000">
            <a:off x="7200500" y="2135053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355FFA0-9700-4C5C-B079-FFF18311D2F1}"/>
              </a:ext>
            </a:extLst>
          </p:cNvPr>
          <p:cNvSpPr txBox="1"/>
          <p:nvPr/>
        </p:nvSpPr>
        <p:spPr>
          <a:xfrm>
            <a:off x="7279333" y="251470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70C987-B8C1-4E0B-8337-91D096610C67}"/>
              </a:ext>
            </a:extLst>
          </p:cNvPr>
          <p:cNvSpPr txBox="1"/>
          <p:nvPr/>
        </p:nvSpPr>
        <p:spPr>
          <a:xfrm>
            <a:off x="9999711" y="255003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5BA39317-D88F-44D9-9996-15CCDABC1B2B}"/>
              </a:ext>
            </a:extLst>
          </p:cNvPr>
          <p:cNvCxnSpPr>
            <a:cxnSpLocks/>
            <a:stCxn id="146" idx="2"/>
            <a:endCxn id="141" idx="6"/>
          </p:cNvCxnSpPr>
          <p:nvPr/>
        </p:nvCxnSpPr>
        <p:spPr>
          <a:xfrm rot="10800000">
            <a:off x="8184334" y="2215881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8B03D79-5105-4F0A-8DF6-7056F9928DD7}"/>
              </a:ext>
            </a:extLst>
          </p:cNvPr>
          <p:cNvSpPr txBox="1"/>
          <p:nvPr/>
        </p:nvSpPr>
        <p:spPr>
          <a:xfrm>
            <a:off x="8705568" y="208426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CF38126A-B091-45F2-8E1A-B960C9D857B5}"/>
              </a:ext>
            </a:extLst>
          </p:cNvPr>
          <p:cNvCxnSpPr>
            <a:cxnSpLocks/>
            <a:stCxn id="149" idx="2"/>
            <a:endCxn id="146" idx="5"/>
          </p:cNvCxnSpPr>
          <p:nvPr/>
        </p:nvCxnSpPr>
        <p:spPr>
          <a:xfrm rot="10800000">
            <a:off x="9818369" y="2360853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DF0AED9A-7891-449B-BC94-11E6013A38BA}"/>
              </a:ext>
            </a:extLst>
          </p:cNvPr>
          <p:cNvCxnSpPr>
            <a:cxnSpLocks/>
            <a:stCxn id="149" idx="4"/>
            <a:endCxn id="145" idx="6"/>
          </p:cNvCxnSpPr>
          <p:nvPr/>
        </p:nvCxnSpPr>
        <p:spPr>
          <a:xfrm rot="5400000">
            <a:off x="10130920" y="2724311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D097A97-4B3C-4443-8973-EDEEFAAB938A}"/>
              </a:ext>
            </a:extLst>
          </p:cNvPr>
          <p:cNvSpPr txBox="1"/>
          <p:nvPr/>
        </p:nvSpPr>
        <p:spPr>
          <a:xfrm>
            <a:off x="10257056" y="326457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5814509-E861-452F-A131-F8559BCDAF24}"/>
              </a:ext>
            </a:extLst>
          </p:cNvPr>
          <p:cNvCxnSpPr>
            <a:cxnSpLocks/>
            <a:stCxn id="145" idx="1"/>
            <a:endCxn id="141" idx="5"/>
          </p:cNvCxnSpPr>
          <p:nvPr/>
        </p:nvCxnSpPr>
        <p:spPr>
          <a:xfrm rot="16200000" flipV="1">
            <a:off x="8363709" y="2122029"/>
            <a:ext cx="928790" cy="1406437"/>
          </a:xfrm>
          <a:prstGeom prst="curvedConnector3">
            <a:avLst>
              <a:gd name="adj1" fmla="val 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68F19E1-0E89-41B4-B07A-2E03D9DBAAAC}"/>
              </a:ext>
            </a:extLst>
          </p:cNvPr>
          <p:cNvSpPr txBox="1"/>
          <p:nvPr/>
        </p:nvSpPr>
        <p:spPr>
          <a:xfrm>
            <a:off x="8234479" y="285175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71" name="对话气泡: 矩形 170">
            <a:extLst>
              <a:ext uri="{FF2B5EF4-FFF2-40B4-BE49-F238E27FC236}">
                <a16:creationId xmlns:a16="http://schemas.microsoft.com/office/drawing/2014/main" id="{9B9C6C80-1CE9-44DD-8FA5-C9BD0C56234C}"/>
              </a:ext>
            </a:extLst>
          </p:cNvPr>
          <p:cNvSpPr/>
          <p:nvPr/>
        </p:nvSpPr>
        <p:spPr>
          <a:xfrm>
            <a:off x="9152967" y="486436"/>
            <a:ext cx="2922254" cy="616122"/>
          </a:xfrm>
          <a:prstGeom prst="wedgeRectCallout">
            <a:avLst>
              <a:gd name="adj1" fmla="val -30776"/>
              <a:gd name="adj2" fmla="val 14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无增广路，</a:t>
            </a:r>
            <a:r>
              <a:rPr lang="en-US" altLang="zh-CN" dirty="0"/>
              <a:t>BFS</a:t>
            </a:r>
            <a:r>
              <a:rPr lang="zh-CN" altLang="en-US" dirty="0"/>
              <a:t>重建</a:t>
            </a:r>
            <a:r>
              <a:rPr lang="en-US" altLang="zh-CN" dirty="0"/>
              <a:t>level graph</a:t>
            </a:r>
            <a:endParaRPr lang="zh-CN" altLang="en-US" dirty="0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CC3CAF32-B34F-4CA8-94B9-FC93CEE2A936}"/>
              </a:ext>
            </a:extLst>
          </p:cNvPr>
          <p:cNvGrpSpPr/>
          <p:nvPr/>
        </p:nvGrpSpPr>
        <p:grpSpPr>
          <a:xfrm>
            <a:off x="604321" y="4602951"/>
            <a:ext cx="4889378" cy="2295938"/>
            <a:chOff x="7096387" y="3228453"/>
            <a:chExt cx="4889378" cy="2295938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558F18D4-EDD6-416F-B3B9-FB715A20595B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D9184C3-9EB4-41B5-A24F-F1F14EBA8875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1FB4E5A-5E8E-4F2C-953F-C336B20A81FA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024E3454-CA9E-4D17-87BA-111DCD4D9A79}"/>
                  </a:ext>
                </a:extLst>
              </p:cNvPr>
              <p:cNvCxnSpPr>
                <a:cxnSpLocks/>
                <a:stCxn id="180" idx="7"/>
                <a:endCxn id="181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94713C83-810E-4D96-A49A-C7766170AC12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1669E58D-5F34-4478-8266-46274E6F699C}"/>
                  </a:ext>
                </a:extLst>
              </p:cNvPr>
              <p:cNvCxnSpPr>
                <a:cxnSpLocks/>
                <a:stCxn id="180" idx="5"/>
                <a:endCxn id="183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43C865F2-BFE0-4158-A4A6-7BD66DBB3AC9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6610560-0BB1-4B8C-87E8-DB0E28B51FDC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2A004911-8956-43B1-BE0B-BB9D7625FBD4}"/>
                  </a:ext>
                </a:extLst>
              </p:cNvPr>
              <p:cNvCxnSpPr>
                <a:cxnSpLocks/>
                <a:stCxn id="181" idx="4"/>
                <a:endCxn id="183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3F2314DD-E4AE-478F-90F1-6868049C48DB}"/>
                  </a:ext>
                </a:extLst>
              </p:cNvPr>
              <p:cNvCxnSpPr>
                <a:cxnSpLocks/>
                <a:stCxn id="183" idx="6"/>
                <a:endCxn id="185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D2E23CA-A2F2-4AFC-B7BA-67983211A7D3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69BA8229-3A2E-4A57-A895-2B6651DE1CCA}"/>
                  </a:ext>
                </a:extLst>
              </p:cNvPr>
              <p:cNvCxnSpPr>
                <a:cxnSpLocks/>
                <a:stCxn id="186" idx="6"/>
                <a:endCxn id="189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33D7F23D-9F35-4ACB-A785-CE79A4650C1F}"/>
                  </a:ext>
                </a:extLst>
              </p:cNvPr>
              <p:cNvCxnSpPr>
                <a:cxnSpLocks/>
                <a:stCxn id="181" idx="6"/>
                <a:endCxn id="185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57F97748-B67A-47BE-A044-860F83BD3337}"/>
                  </a:ext>
                </a:extLst>
              </p:cNvPr>
              <p:cNvCxnSpPr>
                <a:cxnSpLocks/>
                <a:stCxn id="186" idx="4"/>
                <a:endCxn id="185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34C2B8-97E6-43AB-B1C3-C4A8857B68DA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F87A5E0A-93FC-49F8-9611-BA9AEC093131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7A81FB3-BB81-49B3-AE32-DBEE24C9BFC6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072D430F-DA0A-442B-A411-F753A7E7FBA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5E9883E2-5623-40BA-9591-206B8B6BB30C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1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D72BBB3-54B8-464D-9ED0-074E7365D8B0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7878E24E-FACF-4804-8D5A-6299E050D30D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B5E28B2A-C668-46F9-89D1-B5FC264E3C72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922AE9B2-0092-450F-B70A-7F018FDFBD76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55CA3602-67C5-4BE5-A606-1963BB4CBE0D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7D88B7F9-02CE-47AF-8C06-72513F42B51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D2B2C22-0FC0-4C53-87BB-4A7B30810625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9C0C990-0692-4E50-B9C9-6759B311FBF7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0" name="矩形 199">
            <a:extLst>
              <a:ext uri="{FF2B5EF4-FFF2-40B4-BE49-F238E27FC236}">
                <a16:creationId xmlns:a16="http://schemas.microsoft.com/office/drawing/2014/main" id="{78C882BD-0DDD-4591-83E2-8F5DDF67BC59}"/>
              </a:ext>
            </a:extLst>
          </p:cNvPr>
          <p:cNvSpPr/>
          <p:nvPr/>
        </p:nvSpPr>
        <p:spPr>
          <a:xfrm>
            <a:off x="2408587" y="4348808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f=8+1</a:t>
            </a:r>
            <a:endParaRPr lang="zh-CN" altLang="en-US" dirty="0"/>
          </a:p>
        </p:txBody>
      </p: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DE672005-9349-4716-BC61-02A9C0D273D7}"/>
              </a:ext>
            </a:extLst>
          </p:cNvPr>
          <p:cNvCxnSpPr>
            <a:stCxn id="181" idx="3"/>
            <a:endCxn id="180" idx="6"/>
          </p:cNvCxnSpPr>
          <p:nvPr/>
        </p:nvCxnSpPr>
        <p:spPr>
          <a:xfrm rot="5400000">
            <a:off x="1236066" y="5047570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4847A1F3-7B77-4227-83ED-EF51D49A4922}"/>
              </a:ext>
            </a:extLst>
          </p:cNvPr>
          <p:cNvSpPr txBox="1"/>
          <p:nvPr/>
        </p:nvSpPr>
        <p:spPr>
          <a:xfrm>
            <a:off x="1314899" y="542722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8E77E5C-3E4E-4F57-9609-F14364F600DC}"/>
              </a:ext>
            </a:extLst>
          </p:cNvPr>
          <p:cNvSpPr txBox="1"/>
          <p:nvPr/>
        </p:nvSpPr>
        <p:spPr>
          <a:xfrm>
            <a:off x="4035277" y="546255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4" name="连接符: 曲线 203">
            <a:extLst>
              <a:ext uri="{FF2B5EF4-FFF2-40B4-BE49-F238E27FC236}">
                <a16:creationId xmlns:a16="http://schemas.microsoft.com/office/drawing/2014/main" id="{B8293687-2130-427E-B3E2-A5D1DA074E5C}"/>
              </a:ext>
            </a:extLst>
          </p:cNvPr>
          <p:cNvCxnSpPr>
            <a:cxnSpLocks/>
            <a:stCxn id="186" idx="2"/>
            <a:endCxn id="181" idx="6"/>
          </p:cNvCxnSpPr>
          <p:nvPr/>
        </p:nvCxnSpPr>
        <p:spPr>
          <a:xfrm rot="10800000">
            <a:off x="2219900" y="5128398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E946FB6-584D-4B85-8A8F-5B7D6050D9D9}"/>
              </a:ext>
            </a:extLst>
          </p:cNvPr>
          <p:cNvSpPr txBox="1"/>
          <p:nvPr/>
        </p:nvSpPr>
        <p:spPr>
          <a:xfrm>
            <a:off x="2741134" y="49967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6958D4C8-58DC-4851-A504-4CFA26F8777A}"/>
              </a:ext>
            </a:extLst>
          </p:cNvPr>
          <p:cNvCxnSpPr>
            <a:cxnSpLocks/>
            <a:stCxn id="189" idx="2"/>
            <a:endCxn id="186" idx="5"/>
          </p:cNvCxnSpPr>
          <p:nvPr/>
        </p:nvCxnSpPr>
        <p:spPr>
          <a:xfrm rot="10800000">
            <a:off x="3853935" y="5273370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曲线 206">
            <a:extLst>
              <a:ext uri="{FF2B5EF4-FFF2-40B4-BE49-F238E27FC236}">
                <a16:creationId xmlns:a16="http://schemas.microsoft.com/office/drawing/2014/main" id="{C04B7E58-355B-48F7-B7E8-3B4AC996F30C}"/>
              </a:ext>
            </a:extLst>
          </p:cNvPr>
          <p:cNvCxnSpPr>
            <a:cxnSpLocks/>
            <a:stCxn id="189" idx="4"/>
            <a:endCxn id="185" idx="6"/>
          </p:cNvCxnSpPr>
          <p:nvPr/>
        </p:nvCxnSpPr>
        <p:spPr>
          <a:xfrm rot="5400000">
            <a:off x="4166486" y="5636828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F6F921A-7CFC-44E3-93CD-FA3DE1C264DA}"/>
              </a:ext>
            </a:extLst>
          </p:cNvPr>
          <p:cNvSpPr txBox="1"/>
          <p:nvPr/>
        </p:nvSpPr>
        <p:spPr>
          <a:xfrm>
            <a:off x="4292622" y="617709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4A0103BA-7A2C-42FA-BA77-371077B779E6}"/>
              </a:ext>
            </a:extLst>
          </p:cNvPr>
          <p:cNvCxnSpPr>
            <a:cxnSpLocks/>
            <a:stCxn id="185" idx="1"/>
            <a:endCxn id="181" idx="5"/>
          </p:cNvCxnSpPr>
          <p:nvPr/>
        </p:nvCxnSpPr>
        <p:spPr>
          <a:xfrm rot="16200000" flipV="1">
            <a:off x="2399275" y="5034546"/>
            <a:ext cx="928790" cy="1406437"/>
          </a:xfrm>
          <a:prstGeom prst="curvedConnector3">
            <a:avLst>
              <a:gd name="adj1" fmla="val 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2F6AA12-3F27-4642-9C30-825195AF3232}"/>
              </a:ext>
            </a:extLst>
          </p:cNvPr>
          <p:cNvSpPr txBox="1"/>
          <p:nvPr/>
        </p:nvSpPr>
        <p:spPr>
          <a:xfrm>
            <a:off x="2270045" y="576427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211DCF0-2E60-4187-A444-E755E09F15DF}"/>
              </a:ext>
            </a:extLst>
          </p:cNvPr>
          <p:cNvGrpSpPr/>
          <p:nvPr/>
        </p:nvGrpSpPr>
        <p:grpSpPr>
          <a:xfrm>
            <a:off x="6568755" y="4593307"/>
            <a:ext cx="4889378" cy="2295938"/>
            <a:chOff x="7096387" y="3228453"/>
            <a:chExt cx="4889378" cy="2295938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3F704440-6600-4032-805B-47CD65802B89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ACC44AEA-D1C4-4FA8-830B-C10E490F4B5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01C18776-4DC5-40E8-A00D-DFA2BF792AEC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7A27107F-BDA7-4F65-A59B-DB249A28C52A}"/>
                  </a:ext>
                </a:extLst>
              </p:cNvPr>
              <p:cNvCxnSpPr>
                <a:cxnSpLocks/>
                <a:stCxn id="219" idx="7"/>
                <a:endCxn id="220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6080FCED-1467-4C7B-9D3F-0681E8C15C2F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4B065A35-7D91-47AC-B678-6749AAC035B4}"/>
                  </a:ext>
                </a:extLst>
              </p:cNvPr>
              <p:cNvCxnSpPr>
                <a:cxnSpLocks/>
                <a:stCxn id="219" idx="5"/>
                <a:endCxn id="222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C892552-E42D-4AEF-A686-FC105B57E756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9A2DB53C-F17D-42E4-BB5C-C0F2185F0F8D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2D91CAB3-9EEA-436E-B44A-0C5695E0A780}"/>
                  </a:ext>
                </a:extLst>
              </p:cNvPr>
              <p:cNvCxnSpPr>
                <a:cxnSpLocks/>
                <a:stCxn id="220" idx="4"/>
                <a:endCxn id="222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798C6C52-F3B9-4B50-A251-DBEFF13FC65A}"/>
                  </a:ext>
                </a:extLst>
              </p:cNvPr>
              <p:cNvCxnSpPr>
                <a:cxnSpLocks/>
                <a:stCxn id="222" idx="6"/>
                <a:endCxn id="224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DF3126CC-E24C-4B73-A377-E8006734DFD1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BCF35392-5511-418C-B7BD-43EACC5B9352}"/>
                  </a:ext>
                </a:extLst>
              </p:cNvPr>
              <p:cNvCxnSpPr>
                <a:cxnSpLocks/>
                <a:stCxn id="225" idx="6"/>
                <a:endCxn id="228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90FA8965-FD28-40F6-A8A7-4205E5519EB5}"/>
                  </a:ext>
                </a:extLst>
              </p:cNvPr>
              <p:cNvCxnSpPr>
                <a:cxnSpLocks/>
                <a:stCxn id="225" idx="4"/>
                <a:endCxn id="224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AA8AF54-2651-43A0-A42A-7E65CC0D8B6C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6BC42124-5337-4F44-B17B-616BFB75726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AB097146-6EBB-44C8-8FBC-E019C3A9E5DE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0C7B2547-760C-42BA-BC0B-EA18E2A46B4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01A67D17-3CDC-4E3F-94AE-D41FCE20A985}"/>
                  </a:ext>
                </a:extLst>
              </p:cNvPr>
              <p:cNvSpPr txBox="1"/>
              <p:nvPr/>
            </p:nvSpPr>
            <p:spPr>
              <a:xfrm>
                <a:off x="10110645" y="4141346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DFEA69A1-E55C-45C7-A94C-6058B214A786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350E4B70-C71E-4834-914C-B97A7B6DB61F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E27DFEB9-4AA4-49A5-BA45-A5D84F9497E6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EDBF2F08-60FA-45F2-95F9-A1176386AC87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876CDE74-510E-4407-AF6B-00FB698F3C92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A06A893-5680-42BA-B134-8ECBD47FE2A6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49E4F810-BE76-4F91-972C-6F8D6B678830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9" name="矩形 238">
            <a:extLst>
              <a:ext uri="{FF2B5EF4-FFF2-40B4-BE49-F238E27FC236}">
                <a16:creationId xmlns:a16="http://schemas.microsoft.com/office/drawing/2014/main" id="{E4BD8451-4204-42F4-B53B-E57BBD658FA6}"/>
              </a:ext>
            </a:extLst>
          </p:cNvPr>
          <p:cNvSpPr/>
          <p:nvPr/>
        </p:nvSpPr>
        <p:spPr>
          <a:xfrm>
            <a:off x="8373021" y="4339164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f=9</a:t>
            </a:r>
            <a:endParaRPr lang="zh-CN" altLang="en-US" dirty="0"/>
          </a:p>
        </p:txBody>
      </p: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ABFA0B35-CE8B-48A9-BE1C-4D94A2D58325}"/>
              </a:ext>
            </a:extLst>
          </p:cNvPr>
          <p:cNvCxnSpPr>
            <a:stCxn id="220" idx="3"/>
            <a:endCxn id="219" idx="6"/>
          </p:cNvCxnSpPr>
          <p:nvPr/>
        </p:nvCxnSpPr>
        <p:spPr>
          <a:xfrm rot="5400000">
            <a:off x="7200500" y="5037926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1AA3AD-C313-45C9-B974-CCC4DB15EDF0}"/>
              </a:ext>
            </a:extLst>
          </p:cNvPr>
          <p:cNvSpPr txBox="1"/>
          <p:nvPr/>
        </p:nvSpPr>
        <p:spPr>
          <a:xfrm>
            <a:off x="7279333" y="541758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29159E7-F60C-4A04-9335-0AC77706A729}"/>
              </a:ext>
            </a:extLst>
          </p:cNvPr>
          <p:cNvSpPr txBox="1"/>
          <p:nvPr/>
        </p:nvSpPr>
        <p:spPr>
          <a:xfrm>
            <a:off x="9999711" y="545290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243" name="连接符: 曲线 242">
            <a:extLst>
              <a:ext uri="{FF2B5EF4-FFF2-40B4-BE49-F238E27FC236}">
                <a16:creationId xmlns:a16="http://schemas.microsoft.com/office/drawing/2014/main" id="{534EED01-B149-474B-85A9-D141DDE5412F}"/>
              </a:ext>
            </a:extLst>
          </p:cNvPr>
          <p:cNvCxnSpPr>
            <a:cxnSpLocks/>
            <a:stCxn id="225" idx="2"/>
            <a:endCxn id="220" idx="6"/>
          </p:cNvCxnSpPr>
          <p:nvPr/>
        </p:nvCxnSpPr>
        <p:spPr>
          <a:xfrm rot="10800000">
            <a:off x="8184334" y="5118754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F9BB4238-6A2E-4CD2-A154-CC99B35DA4C6}"/>
              </a:ext>
            </a:extLst>
          </p:cNvPr>
          <p:cNvSpPr txBox="1"/>
          <p:nvPr/>
        </p:nvSpPr>
        <p:spPr>
          <a:xfrm>
            <a:off x="8705568" y="49871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609DBB39-3A49-48C5-9F2A-3A9D385AB695}"/>
              </a:ext>
            </a:extLst>
          </p:cNvPr>
          <p:cNvCxnSpPr>
            <a:cxnSpLocks/>
            <a:stCxn id="228" idx="2"/>
            <a:endCxn id="225" idx="5"/>
          </p:cNvCxnSpPr>
          <p:nvPr/>
        </p:nvCxnSpPr>
        <p:spPr>
          <a:xfrm rot="10800000">
            <a:off x="9818369" y="5263726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连接符: 曲线 245">
            <a:extLst>
              <a:ext uri="{FF2B5EF4-FFF2-40B4-BE49-F238E27FC236}">
                <a16:creationId xmlns:a16="http://schemas.microsoft.com/office/drawing/2014/main" id="{23961662-E0D0-45F8-957B-B56C46FE3EA7}"/>
              </a:ext>
            </a:extLst>
          </p:cNvPr>
          <p:cNvCxnSpPr>
            <a:cxnSpLocks/>
            <a:stCxn id="228" idx="4"/>
            <a:endCxn id="224" idx="6"/>
          </p:cNvCxnSpPr>
          <p:nvPr/>
        </p:nvCxnSpPr>
        <p:spPr>
          <a:xfrm rot="5400000">
            <a:off x="10130920" y="5627184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>
            <a:extLst>
              <a:ext uri="{FF2B5EF4-FFF2-40B4-BE49-F238E27FC236}">
                <a16:creationId xmlns:a16="http://schemas.microsoft.com/office/drawing/2014/main" id="{5CB9EE2C-4BB9-4EC7-8B47-82CC57D6145C}"/>
              </a:ext>
            </a:extLst>
          </p:cNvPr>
          <p:cNvSpPr txBox="1"/>
          <p:nvPr/>
        </p:nvSpPr>
        <p:spPr>
          <a:xfrm>
            <a:off x="10257056" y="616744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617BE60A-D916-4330-9EB2-81FE0DFF50BB}"/>
              </a:ext>
            </a:extLst>
          </p:cNvPr>
          <p:cNvCxnSpPr>
            <a:cxnSpLocks/>
            <a:stCxn id="225" idx="3"/>
            <a:endCxn id="224" idx="1"/>
          </p:cNvCxnSpPr>
          <p:nvPr/>
        </p:nvCxnSpPr>
        <p:spPr>
          <a:xfrm rot="16200000" flipH="1">
            <a:off x="9066926" y="5728120"/>
            <a:ext cx="928790" cy="1"/>
          </a:xfrm>
          <a:prstGeom prst="curvedConnector3">
            <a:avLst>
              <a:gd name="adj1" fmla="val 4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DE653032-EE5E-4DC4-BA93-CCF7DFF5F317}"/>
              </a:ext>
            </a:extLst>
          </p:cNvPr>
          <p:cNvSpPr txBox="1"/>
          <p:nvPr/>
        </p:nvSpPr>
        <p:spPr>
          <a:xfrm>
            <a:off x="8335694" y="56695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250" name="连接符: 曲线 249">
            <a:extLst>
              <a:ext uri="{FF2B5EF4-FFF2-40B4-BE49-F238E27FC236}">
                <a16:creationId xmlns:a16="http://schemas.microsoft.com/office/drawing/2014/main" id="{7415425D-46EE-40A0-9D84-95E1DFD5F551}"/>
              </a:ext>
            </a:extLst>
          </p:cNvPr>
          <p:cNvCxnSpPr>
            <a:cxnSpLocks/>
            <a:endCxn id="220" idx="5"/>
          </p:cNvCxnSpPr>
          <p:nvPr/>
        </p:nvCxnSpPr>
        <p:spPr>
          <a:xfrm rot="10800000">
            <a:off x="8124886" y="5263726"/>
            <a:ext cx="1553753" cy="1067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A9D1292-6994-4B3F-A304-B3E6DD2163B5}"/>
              </a:ext>
            </a:extLst>
          </p:cNvPr>
          <p:cNvSpPr txBox="1"/>
          <p:nvPr/>
        </p:nvSpPr>
        <p:spPr>
          <a:xfrm>
            <a:off x="9336150" y="551308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631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0196-4D75-43C0-9DB4-A2BFDEB4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1DC8B1-2490-4108-92BE-003EF7627AE4}"/>
              </a:ext>
            </a:extLst>
          </p:cNvPr>
          <p:cNvGrpSpPr/>
          <p:nvPr/>
        </p:nvGrpSpPr>
        <p:grpSpPr>
          <a:xfrm>
            <a:off x="838800" y="2338975"/>
            <a:ext cx="4889378" cy="2295938"/>
            <a:chOff x="7096387" y="3228453"/>
            <a:chExt cx="4889378" cy="229593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8915B0C-821C-467A-97C3-FE26F6B8A576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36093"/>
              <a:chOff x="7096387" y="3548877"/>
              <a:chExt cx="4475441" cy="163609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F2BD753-7CB3-498D-A532-4FDE1DFDBACC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6852B02-0286-43FB-B7B2-8DC081F81184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56493D59-8116-4580-97DD-13A37216C12E}"/>
                  </a:ext>
                </a:extLst>
              </p:cNvPr>
              <p:cNvCxnSpPr>
                <a:cxnSpLocks/>
                <a:stCxn id="25" idx="7"/>
                <a:endCxn id="2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1F13BF-8F8A-4AD4-89AE-1EAA2C5B7F13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65BA181-E75A-4505-9A4D-87ADC835897C}"/>
                  </a:ext>
                </a:extLst>
              </p:cNvPr>
              <p:cNvCxnSpPr>
                <a:cxnSpLocks/>
                <a:stCxn id="25" idx="5"/>
                <a:endCxn id="2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47BA14B-EFF5-4FFB-9A79-6884CC63C42D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B632EA1-DF6B-4149-8C74-7B9625773D1E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1B8416B-ECC2-4A15-941A-338D8B99BC81}"/>
                  </a:ext>
                </a:extLst>
              </p:cNvPr>
              <p:cNvCxnSpPr>
                <a:cxnSpLocks/>
                <a:stCxn id="26" idx="4"/>
                <a:endCxn id="2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4EE16EB-C372-4AB5-BFBF-F79AED108E75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6C0AC96-CA41-4182-A4CB-6400B2A960AA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C81C33A-5EF9-477B-A107-89E9506E938C}"/>
                  </a:ext>
                </a:extLst>
              </p:cNvPr>
              <p:cNvCxnSpPr>
                <a:cxnSpLocks/>
                <a:stCxn id="31" idx="6"/>
                <a:endCxn id="34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96382BE-C138-423E-93D4-3549B7C9C65C}"/>
                  </a:ext>
                </a:extLst>
              </p:cNvPr>
              <p:cNvCxnSpPr>
                <a:cxnSpLocks/>
                <a:stCxn id="31" idx="4"/>
                <a:endCxn id="3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E5A6014-E266-4BAE-82F1-9133E80F6368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336835B-4415-4C5A-80C7-3156C95E52B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C54211C-8581-4D61-BAE3-26D89A15CCAC}"/>
                  </a:ext>
                </a:extLst>
              </p:cNvPr>
              <p:cNvSpPr txBox="1"/>
              <p:nvPr/>
            </p:nvSpPr>
            <p:spPr>
              <a:xfrm>
                <a:off x="7645104" y="4651878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F4ABA5A-D886-41C5-A6F4-374F3D13B6D5}"/>
                  </a:ext>
                </a:extLst>
              </p:cNvPr>
              <p:cNvSpPr txBox="1"/>
              <p:nvPr/>
            </p:nvSpPr>
            <p:spPr>
              <a:xfrm>
                <a:off x="9270990" y="4907971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3266620-4058-422F-8B74-3B2752B206A5}"/>
                  </a:ext>
                </a:extLst>
              </p:cNvPr>
              <p:cNvSpPr txBox="1"/>
              <p:nvPr/>
            </p:nvSpPr>
            <p:spPr>
              <a:xfrm>
                <a:off x="10132010" y="4141346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2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8A93C6-5F20-4539-B51C-3919400D0FBD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F3093E-5A10-4FAF-9D43-28474EBE3B9B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CB9AF3E-DC26-4F4D-A9BD-0D1264CBED95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28491FC-D016-4927-A9F8-08F3B1DF166C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120190-8A24-4003-A0B1-E038695A01F9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25E4851-0901-4D7A-B133-22D5AF674550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1CBF75-ADFD-4420-8188-B3B5E47DD207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715BB3E9-5A7C-43B7-A573-7D55EEA5A228}"/>
              </a:ext>
            </a:extLst>
          </p:cNvPr>
          <p:cNvSpPr/>
          <p:nvPr/>
        </p:nvSpPr>
        <p:spPr>
          <a:xfrm>
            <a:off x="2643066" y="2084832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f=9+2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928FFCCE-DEB0-412D-9059-997842F623CC}"/>
              </a:ext>
            </a:extLst>
          </p:cNvPr>
          <p:cNvCxnSpPr>
            <a:stCxn id="26" idx="3"/>
            <a:endCxn id="25" idx="6"/>
          </p:cNvCxnSpPr>
          <p:nvPr/>
        </p:nvCxnSpPr>
        <p:spPr>
          <a:xfrm rot="5400000">
            <a:off x="1470545" y="2783594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3D4D442-27EC-4E16-8F77-80A4AE02F288}"/>
              </a:ext>
            </a:extLst>
          </p:cNvPr>
          <p:cNvSpPr txBox="1"/>
          <p:nvPr/>
        </p:nvSpPr>
        <p:spPr>
          <a:xfrm>
            <a:off x="1549378" y="316325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BF979D2-3C7E-45B6-9B38-211D4ED12273}"/>
              </a:ext>
            </a:extLst>
          </p:cNvPr>
          <p:cNvSpPr txBox="1"/>
          <p:nvPr/>
        </p:nvSpPr>
        <p:spPr>
          <a:xfrm>
            <a:off x="4269756" y="319857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0CE8286B-D9E4-4118-9B92-B2ACFDF6CD5A}"/>
              </a:ext>
            </a:extLst>
          </p:cNvPr>
          <p:cNvCxnSpPr>
            <a:cxnSpLocks/>
            <a:stCxn id="31" idx="2"/>
            <a:endCxn id="26" idx="6"/>
          </p:cNvCxnSpPr>
          <p:nvPr/>
        </p:nvCxnSpPr>
        <p:spPr>
          <a:xfrm rot="10800000">
            <a:off x="2454379" y="2864422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A99CDBD-B67C-4EDE-BFAD-86D9EEC786A7}"/>
              </a:ext>
            </a:extLst>
          </p:cNvPr>
          <p:cNvSpPr txBox="1"/>
          <p:nvPr/>
        </p:nvSpPr>
        <p:spPr>
          <a:xfrm>
            <a:off x="2975613" y="27328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B76D7FD6-DDC0-490A-8B6E-1FBA648A8CAB}"/>
              </a:ext>
            </a:extLst>
          </p:cNvPr>
          <p:cNvCxnSpPr>
            <a:cxnSpLocks/>
            <a:stCxn id="34" idx="2"/>
            <a:endCxn id="31" idx="5"/>
          </p:cNvCxnSpPr>
          <p:nvPr/>
        </p:nvCxnSpPr>
        <p:spPr>
          <a:xfrm rot="10800000">
            <a:off x="4088414" y="3009394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3118A41-FD03-4F08-AD81-46966084BCBB}"/>
              </a:ext>
            </a:extLst>
          </p:cNvPr>
          <p:cNvCxnSpPr>
            <a:cxnSpLocks/>
            <a:stCxn id="34" idx="4"/>
            <a:endCxn id="30" idx="6"/>
          </p:cNvCxnSpPr>
          <p:nvPr/>
        </p:nvCxnSpPr>
        <p:spPr>
          <a:xfrm rot="5400000">
            <a:off x="4400965" y="3372852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D9A0EEA-B115-4799-901E-8CC5EE383A5A}"/>
              </a:ext>
            </a:extLst>
          </p:cNvPr>
          <p:cNvSpPr txBox="1"/>
          <p:nvPr/>
        </p:nvSpPr>
        <p:spPr>
          <a:xfrm>
            <a:off x="4527101" y="391311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9572EEE1-36B9-4881-A1B1-68585235458B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rot="16200000" flipH="1">
            <a:off x="3336971" y="3473788"/>
            <a:ext cx="928790" cy="1"/>
          </a:xfrm>
          <a:prstGeom prst="curvedConnector3">
            <a:avLst>
              <a:gd name="adj1" fmla="val 4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F0E415F-91AA-4BFA-8808-71C3F67750AE}"/>
              </a:ext>
            </a:extLst>
          </p:cNvPr>
          <p:cNvSpPr txBox="1"/>
          <p:nvPr/>
        </p:nvSpPr>
        <p:spPr>
          <a:xfrm>
            <a:off x="2605739" y="34152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0796014B-890A-41ED-A05E-437C310E3E60}"/>
              </a:ext>
            </a:extLst>
          </p:cNvPr>
          <p:cNvCxnSpPr>
            <a:cxnSpLocks/>
            <a:endCxn id="26" idx="5"/>
          </p:cNvCxnSpPr>
          <p:nvPr/>
        </p:nvCxnSpPr>
        <p:spPr>
          <a:xfrm rot="10800000">
            <a:off x="2394931" y="3009394"/>
            <a:ext cx="1553753" cy="1067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AB62546-09CD-4B7A-85BB-93CA0921BAE6}"/>
              </a:ext>
            </a:extLst>
          </p:cNvPr>
          <p:cNvSpPr txBox="1"/>
          <p:nvPr/>
        </p:nvSpPr>
        <p:spPr>
          <a:xfrm>
            <a:off x="3606195" y="3258748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BECFC6-FD44-48E0-A5CF-521A3C1D6BA0}"/>
              </a:ext>
            </a:extLst>
          </p:cNvPr>
          <p:cNvGrpSpPr/>
          <p:nvPr/>
        </p:nvGrpSpPr>
        <p:grpSpPr>
          <a:xfrm>
            <a:off x="6319278" y="2338975"/>
            <a:ext cx="4889378" cy="2295938"/>
            <a:chOff x="7096387" y="3228453"/>
            <a:chExt cx="4889378" cy="2295938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106258EF-8C23-406E-BC44-F908DE9F0918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36093"/>
              <a:chOff x="7096387" y="3548877"/>
              <a:chExt cx="4475441" cy="1636093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271BEE6-C549-4EC1-8F03-442452AB1A00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71D0F56-264C-4B23-BD56-4FE503E2314D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FE94C50D-8D99-4AFD-9331-ED18CF22CC08}"/>
                  </a:ext>
                </a:extLst>
              </p:cNvPr>
              <p:cNvCxnSpPr>
                <a:cxnSpLocks/>
                <a:stCxn id="64" idx="7"/>
                <a:endCxn id="65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4881FC2-0095-49BA-8981-FF5CA8AF0D24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2B11FEA0-C5EC-4EA9-B9C9-BE26956F8846}"/>
                  </a:ext>
                </a:extLst>
              </p:cNvPr>
              <p:cNvCxnSpPr>
                <a:cxnSpLocks/>
                <a:stCxn id="64" idx="5"/>
                <a:endCxn id="67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22C09DC4-D20D-4E55-BDEB-4C01B3CF3F8E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BF068A9-4764-4BE1-8C3D-C1D6990488CC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949CE898-B54C-4E0D-94E0-9940D530EA39}"/>
                  </a:ext>
                </a:extLst>
              </p:cNvPr>
              <p:cNvCxnSpPr>
                <a:cxnSpLocks/>
                <a:stCxn id="65" idx="4"/>
                <a:endCxn id="67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E971087-A4BD-403C-9142-E9B09550ACDE}"/>
                  </a:ext>
                </a:extLst>
              </p:cNvPr>
              <p:cNvCxnSpPr>
                <a:cxnSpLocks/>
                <a:stCxn id="67" idx="6"/>
                <a:endCxn id="69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AB232E16-9D3C-44C1-B176-061915D13B3D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EE5114E2-246D-4E55-A485-06783CB1DFFD}"/>
                  </a:ext>
                </a:extLst>
              </p:cNvPr>
              <p:cNvCxnSpPr>
                <a:cxnSpLocks/>
                <a:stCxn id="70" idx="6"/>
                <a:endCxn id="73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D6D9C17-D518-4451-8C15-D0F3D7B13BA5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BF1098E-238A-4FCA-94AA-C7F1BEA50B70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E06B838-3C90-4B4A-AEAE-04247858C339}"/>
                  </a:ext>
                </a:extLst>
              </p:cNvPr>
              <p:cNvSpPr txBox="1"/>
              <p:nvPr/>
            </p:nvSpPr>
            <p:spPr>
              <a:xfrm>
                <a:off x="7645104" y="4651878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8C87FB5-C42D-4FA9-990D-2D15EE9D5058}"/>
                  </a:ext>
                </a:extLst>
              </p:cNvPr>
              <p:cNvSpPr txBox="1"/>
              <p:nvPr/>
            </p:nvSpPr>
            <p:spPr>
              <a:xfrm>
                <a:off x="9270990" y="4907971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7333F72-396D-4E5C-BBF2-975F87C31409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4E19E39-C733-4324-8987-FA7364EF19C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6D08D8B-B659-45DB-826A-D3131B9CD515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2D29270-B39F-474A-8935-D834F6D73E7B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FF96AD3-C060-476D-88A2-26502507D68F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1BC7972-CF4C-47FD-8414-34F2AA1E339B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1856552-60F5-446A-AF85-8C8E559EAC19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8EC665C3-9ECF-4197-B5C5-5D3630262C01}"/>
              </a:ext>
            </a:extLst>
          </p:cNvPr>
          <p:cNvSpPr/>
          <p:nvPr/>
        </p:nvSpPr>
        <p:spPr>
          <a:xfrm>
            <a:off x="8123544" y="2084832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f=11</a:t>
            </a:r>
            <a:endParaRPr lang="zh-CN" altLang="en-US" dirty="0"/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EE85130-9F3B-414C-8093-BBB0D4DDC4FC}"/>
              </a:ext>
            </a:extLst>
          </p:cNvPr>
          <p:cNvCxnSpPr>
            <a:stCxn id="65" idx="3"/>
            <a:endCxn id="64" idx="6"/>
          </p:cNvCxnSpPr>
          <p:nvPr/>
        </p:nvCxnSpPr>
        <p:spPr>
          <a:xfrm rot="5400000">
            <a:off x="6951023" y="2783594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730DE0D-08B0-4CB6-84E5-8F6EFF6C8807}"/>
              </a:ext>
            </a:extLst>
          </p:cNvPr>
          <p:cNvSpPr txBox="1"/>
          <p:nvPr/>
        </p:nvSpPr>
        <p:spPr>
          <a:xfrm>
            <a:off x="7029856" y="316325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E073122-58B1-4DD7-8D9B-46E1BE75DD1A}"/>
              </a:ext>
            </a:extLst>
          </p:cNvPr>
          <p:cNvSpPr txBox="1"/>
          <p:nvPr/>
        </p:nvSpPr>
        <p:spPr>
          <a:xfrm>
            <a:off x="9750234" y="319857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E29F8DF-2CD0-469E-A46F-F6B9496C844C}"/>
              </a:ext>
            </a:extLst>
          </p:cNvPr>
          <p:cNvCxnSpPr>
            <a:cxnSpLocks/>
            <a:stCxn id="70" idx="2"/>
            <a:endCxn id="65" idx="6"/>
          </p:cNvCxnSpPr>
          <p:nvPr/>
        </p:nvCxnSpPr>
        <p:spPr>
          <a:xfrm rot="10800000">
            <a:off x="7934857" y="2864422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DF22960B-3219-4DFE-AADB-B460F19EB559}"/>
              </a:ext>
            </a:extLst>
          </p:cNvPr>
          <p:cNvSpPr txBox="1"/>
          <p:nvPr/>
        </p:nvSpPr>
        <p:spPr>
          <a:xfrm>
            <a:off x="8456091" y="27328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7AD1F4E-710A-438D-9C3F-5D51F8899987}"/>
              </a:ext>
            </a:extLst>
          </p:cNvPr>
          <p:cNvCxnSpPr>
            <a:cxnSpLocks/>
            <a:stCxn id="73" idx="2"/>
            <a:endCxn id="70" idx="5"/>
          </p:cNvCxnSpPr>
          <p:nvPr/>
        </p:nvCxnSpPr>
        <p:spPr>
          <a:xfrm rot="10800000">
            <a:off x="9568892" y="3009394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EAE9AEDE-FEE3-4027-889D-06A4B04B476A}"/>
              </a:ext>
            </a:extLst>
          </p:cNvPr>
          <p:cNvCxnSpPr>
            <a:cxnSpLocks/>
            <a:stCxn id="73" idx="4"/>
            <a:endCxn id="69" idx="6"/>
          </p:cNvCxnSpPr>
          <p:nvPr/>
        </p:nvCxnSpPr>
        <p:spPr>
          <a:xfrm rot="5400000">
            <a:off x="9881443" y="3372852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5571B26-55CC-4306-9F54-EA0CC4482D2F}"/>
              </a:ext>
            </a:extLst>
          </p:cNvPr>
          <p:cNvSpPr txBox="1"/>
          <p:nvPr/>
        </p:nvSpPr>
        <p:spPr>
          <a:xfrm>
            <a:off x="10007579" y="391311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1EC06665-D5AE-4714-90D9-414E535A3D56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rot="16200000" flipH="1">
            <a:off x="8817449" y="3473788"/>
            <a:ext cx="928790" cy="1"/>
          </a:xfrm>
          <a:prstGeom prst="curvedConnector3">
            <a:avLst>
              <a:gd name="adj1" fmla="val 4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A457557-B1B7-4572-A671-F4DC1EBBFD5E}"/>
              </a:ext>
            </a:extLst>
          </p:cNvPr>
          <p:cNvSpPr txBox="1"/>
          <p:nvPr/>
        </p:nvSpPr>
        <p:spPr>
          <a:xfrm>
            <a:off x="8086217" y="34152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9B55876-740E-4B54-B00F-083B2FA9C5AA}"/>
              </a:ext>
            </a:extLst>
          </p:cNvPr>
          <p:cNvCxnSpPr>
            <a:cxnSpLocks/>
            <a:endCxn id="65" idx="5"/>
          </p:cNvCxnSpPr>
          <p:nvPr/>
        </p:nvCxnSpPr>
        <p:spPr>
          <a:xfrm rot="10800000">
            <a:off x="7875409" y="3009394"/>
            <a:ext cx="1553753" cy="1067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D53D1A06-5485-4C3D-BCF3-42B98D06D779}"/>
              </a:ext>
            </a:extLst>
          </p:cNvPr>
          <p:cNvSpPr txBox="1"/>
          <p:nvPr/>
        </p:nvSpPr>
        <p:spPr>
          <a:xfrm>
            <a:off x="9086673" y="3258748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E1869D5-9CED-4D20-B521-687C4F1FFBA0}"/>
              </a:ext>
            </a:extLst>
          </p:cNvPr>
          <p:cNvCxnSpPr>
            <a:cxnSpLocks/>
            <a:endCxn id="67" idx="5"/>
          </p:cNvCxnSpPr>
          <p:nvPr/>
        </p:nvCxnSpPr>
        <p:spPr>
          <a:xfrm rot="10800000">
            <a:off x="7875409" y="4228130"/>
            <a:ext cx="1406434" cy="12700"/>
          </a:xfrm>
          <a:prstGeom prst="curvedConnector4">
            <a:avLst>
              <a:gd name="adj1" fmla="val -2850"/>
              <a:gd name="adj2" fmla="val -162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05DCAC4-9380-42CA-9DC5-13486F3348F2}"/>
              </a:ext>
            </a:extLst>
          </p:cNvPr>
          <p:cNvSpPr txBox="1"/>
          <p:nvPr/>
        </p:nvSpPr>
        <p:spPr>
          <a:xfrm>
            <a:off x="8500688" y="4344113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D9F0522D-18FA-4EB3-8D48-8F1201520BBC}"/>
              </a:ext>
            </a:extLst>
          </p:cNvPr>
          <p:cNvCxnSpPr>
            <a:cxnSpLocks/>
            <a:stCxn id="67" idx="3"/>
            <a:endCxn id="64" idx="4"/>
          </p:cNvCxnSpPr>
          <p:nvPr/>
        </p:nvCxnSpPr>
        <p:spPr>
          <a:xfrm rot="5400000" flipH="1">
            <a:off x="6754219" y="3393988"/>
            <a:ext cx="602175" cy="1066111"/>
          </a:xfrm>
          <a:prstGeom prst="curvedConnector3">
            <a:avLst>
              <a:gd name="adj1" fmla="val -47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AD5A769-CC62-4552-B877-69263D6C307C}"/>
              </a:ext>
            </a:extLst>
          </p:cNvPr>
          <p:cNvSpPr txBox="1"/>
          <p:nvPr/>
        </p:nvSpPr>
        <p:spPr>
          <a:xfrm>
            <a:off x="6898468" y="4364575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613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7CBA839-08F8-4FDE-B9FE-DCE8B61DA8B5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45397"/>
              <a:gd name="adj2" fmla="val 1402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源点</a:t>
            </a:r>
            <a:r>
              <a:rPr lang="en-US" altLang="zh-CN" dirty="0"/>
              <a:t>(Source)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83EA6100-4144-4CC3-BBFF-F6F4D32DD0FE}"/>
              </a:ext>
            </a:extLst>
          </p:cNvPr>
          <p:cNvSpPr/>
          <p:nvPr/>
        </p:nvSpPr>
        <p:spPr>
          <a:xfrm>
            <a:off x="6448681" y="2089372"/>
            <a:ext cx="984065" cy="695271"/>
          </a:xfrm>
          <a:prstGeom prst="wedgeRectCallout">
            <a:avLst>
              <a:gd name="adj1" fmla="val 29980"/>
              <a:gd name="adj2" fmla="val 1962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(Target)</a:t>
            </a:r>
            <a:endParaRPr lang="zh-CN" altLang="en-US" dirty="0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7E086DA-93E4-4E28-A305-C7EA234A4A4D}"/>
              </a:ext>
            </a:extLst>
          </p:cNvPr>
          <p:cNvSpPr/>
          <p:nvPr/>
        </p:nvSpPr>
        <p:spPr>
          <a:xfrm>
            <a:off x="3547614" y="5616001"/>
            <a:ext cx="984065" cy="695271"/>
          </a:xfrm>
          <a:prstGeom prst="wedgeRectCallout">
            <a:avLst>
              <a:gd name="adj1" fmla="val 5396"/>
              <a:gd name="adj2" fmla="val -1404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(node)</a:t>
            </a:r>
            <a:endParaRPr lang="zh-CN" altLang="en-US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E752FED-7C3B-4A1F-8360-D44B9226FEA7}"/>
              </a:ext>
            </a:extLst>
          </p:cNvPr>
          <p:cNvSpPr/>
          <p:nvPr/>
        </p:nvSpPr>
        <p:spPr>
          <a:xfrm>
            <a:off x="4614414" y="5616000"/>
            <a:ext cx="984065" cy="695271"/>
          </a:xfrm>
          <a:prstGeom prst="wedgeRectCallout">
            <a:avLst>
              <a:gd name="adj1" fmla="val -37940"/>
              <a:gd name="adj2" fmla="val -1734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弧</a:t>
            </a:r>
            <a:r>
              <a:rPr lang="en-US" altLang="zh-CN" dirty="0"/>
              <a:t>(arc)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4617EF-19AB-4600-AA73-1845D01491AD}"/>
              </a:ext>
            </a:extLst>
          </p:cNvPr>
          <p:cNvSpPr txBox="1"/>
          <p:nvPr/>
        </p:nvSpPr>
        <p:spPr>
          <a:xfrm>
            <a:off x="3547613" y="6311271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运筹学名词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E34F7E48-1CD4-4437-ADC6-C8E9590D8DB0}"/>
              </a:ext>
            </a:extLst>
          </p:cNvPr>
          <p:cNvSpPr/>
          <p:nvPr/>
        </p:nvSpPr>
        <p:spPr>
          <a:xfrm>
            <a:off x="479793" y="5560742"/>
            <a:ext cx="1088669" cy="695271"/>
          </a:xfrm>
          <a:prstGeom prst="wedgeRectCallout">
            <a:avLst>
              <a:gd name="adj1" fmla="val 40681"/>
              <a:gd name="adj2" fmla="val -1557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3E8DC57-77E4-4088-9767-1FD3B8BE7D9A}"/>
              </a:ext>
            </a:extLst>
          </p:cNvPr>
          <p:cNvSpPr/>
          <p:nvPr/>
        </p:nvSpPr>
        <p:spPr>
          <a:xfrm>
            <a:off x="5681213" y="5616000"/>
            <a:ext cx="984065" cy="695271"/>
          </a:xfrm>
          <a:prstGeom prst="wedgeRectCallout">
            <a:avLst>
              <a:gd name="adj1" fmla="val 112066"/>
              <a:gd name="adj2" fmla="val -2360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(sink)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9053CC6-CADE-4E11-9276-AE8949B4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6" y="2891733"/>
            <a:ext cx="6534376" cy="2208267"/>
          </a:xfrm>
          <a:prstGeom prst="rect">
            <a:avLst/>
          </a:prstGeom>
        </p:spPr>
      </p:pic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id="{224D52EC-B872-49D3-97F8-9DA61282F56E}"/>
              </a:ext>
            </a:extLst>
          </p:cNvPr>
          <p:cNvSpPr/>
          <p:nvPr/>
        </p:nvSpPr>
        <p:spPr>
          <a:xfrm>
            <a:off x="4315081" y="2083356"/>
            <a:ext cx="984065" cy="695271"/>
          </a:xfrm>
          <a:prstGeom prst="wedgeRectCallout">
            <a:avLst>
              <a:gd name="adj1" fmla="val -42106"/>
              <a:gd name="adj2" fmla="val 88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</a:t>
            </a:r>
            <a:r>
              <a:rPr lang="en-US" altLang="zh-CN" dirty="0"/>
              <a:t>(vertex)</a:t>
            </a:r>
            <a:endParaRPr lang="zh-CN" altLang="en-US" dirty="0"/>
          </a:p>
        </p:txBody>
      </p:sp>
      <p:sp>
        <p:nvSpPr>
          <p:cNvPr id="38" name="对话气泡: 矩形 37">
            <a:extLst>
              <a:ext uri="{FF2B5EF4-FFF2-40B4-BE49-F238E27FC236}">
                <a16:creationId xmlns:a16="http://schemas.microsoft.com/office/drawing/2014/main" id="{0A74B54B-27D1-4AC0-86D1-88D76E53F976}"/>
              </a:ext>
            </a:extLst>
          </p:cNvPr>
          <p:cNvSpPr/>
          <p:nvPr/>
        </p:nvSpPr>
        <p:spPr>
          <a:xfrm>
            <a:off x="5381881" y="2083355"/>
            <a:ext cx="984065" cy="695271"/>
          </a:xfrm>
          <a:prstGeom prst="wedgeRectCallout">
            <a:avLst>
              <a:gd name="adj1" fmla="val -52941"/>
              <a:gd name="adj2" fmla="val 1455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</a:t>
            </a:r>
            <a:r>
              <a:rPr lang="en-US" altLang="zh-CN" dirty="0"/>
              <a:t>(Edge)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92AF7-0AD6-495A-8E01-3B5E2F481F44}"/>
              </a:ext>
            </a:extLst>
          </p:cNvPr>
          <p:cNvSpPr txBox="1"/>
          <p:nvPr/>
        </p:nvSpPr>
        <p:spPr>
          <a:xfrm>
            <a:off x="4315081" y="1711753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图论名词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FE081-3B84-46A5-BE82-0A05EEECA44B}"/>
              </a:ext>
            </a:extLst>
          </p:cNvPr>
          <p:cNvSpPr txBox="1"/>
          <p:nvPr/>
        </p:nvSpPr>
        <p:spPr>
          <a:xfrm>
            <a:off x="479793" y="6256013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07BE5C-CD80-4117-8BB1-97E37130A9A2}"/>
              </a:ext>
            </a:extLst>
          </p:cNvPr>
          <p:cNvSpPr/>
          <p:nvPr/>
        </p:nvSpPr>
        <p:spPr>
          <a:xfrm>
            <a:off x="999526" y="1735720"/>
            <a:ext cx="314871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也叫</a:t>
            </a:r>
            <a:r>
              <a:rPr lang="en-US" altLang="zh-CN" sz="3200" dirty="0"/>
              <a:t>S-T Flow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04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DF1E0-D8E1-4DA0-AFF1-D4B2F4FDDF1B}"/>
              </a:ext>
            </a:extLst>
          </p:cNvPr>
          <p:cNvSpPr txBox="1"/>
          <p:nvPr/>
        </p:nvSpPr>
        <p:spPr>
          <a:xfrm>
            <a:off x="8004074" y="1752404"/>
            <a:ext cx="357969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容量限制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0CFFA-B968-4627-B3E7-0DA0DCFCCB71}"/>
              </a:ext>
            </a:extLst>
          </p:cNvPr>
          <p:cNvSpPr txBox="1"/>
          <p:nvPr/>
        </p:nvSpPr>
        <p:spPr>
          <a:xfrm>
            <a:off x="8004075" y="3058532"/>
            <a:ext cx="35796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流量守恒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D025B-3CF6-4E06-A3B5-296C705D6E05}"/>
              </a:ext>
            </a:extLst>
          </p:cNvPr>
          <p:cNvSpPr txBox="1"/>
          <p:nvPr/>
        </p:nvSpPr>
        <p:spPr>
          <a:xfrm>
            <a:off x="8004073" y="4374644"/>
            <a:ext cx="357968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反对称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C85C3-AAD5-471B-80E8-02402A735FFC}"/>
              </a:ext>
            </a:extLst>
          </p:cNvPr>
          <p:cNvSpPr txBox="1"/>
          <p:nvPr/>
        </p:nvSpPr>
        <p:spPr>
          <a:xfrm>
            <a:off x="8004075" y="2220802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流量不能超过边的限制</a:t>
            </a:r>
            <a:endParaRPr lang="en-US" altLang="zh-CN" dirty="0"/>
          </a:p>
          <a:p>
            <a:r>
              <a:rPr lang="zh-CN" altLang="en-US" dirty="0"/>
              <a:t>不能是负流量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88D-7FF6-4CC0-9803-90006A816472}"/>
              </a:ext>
            </a:extLst>
          </p:cNvPr>
          <p:cNvSpPr txBox="1"/>
          <p:nvPr/>
        </p:nvSpPr>
        <p:spPr>
          <a:xfrm>
            <a:off x="8004074" y="3520197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之外，每个节点所有流入</a:t>
            </a:r>
            <a:r>
              <a:rPr lang="en-US" altLang="zh-CN" dirty="0"/>
              <a:t>=</a:t>
            </a:r>
            <a:r>
              <a:rPr lang="zh-CN" altLang="en-US" dirty="0"/>
              <a:t>所有流出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E1944-B508-447F-B039-BBFB025F5EF7}"/>
              </a:ext>
            </a:extLst>
          </p:cNvPr>
          <p:cNvSpPr txBox="1"/>
          <p:nvPr/>
        </p:nvSpPr>
        <p:spPr>
          <a:xfrm>
            <a:off x="8004073" y="4836309"/>
            <a:ext cx="357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T</a:t>
            </a:r>
            <a:r>
              <a:rPr lang="zh-CN" altLang="en-US" dirty="0"/>
              <a:t>的净流</a:t>
            </a:r>
            <a:r>
              <a:rPr lang="en-US" altLang="zh-CN" dirty="0"/>
              <a:t>=T</a:t>
            </a:r>
            <a:r>
              <a:rPr lang="en-US" altLang="zh-CN" dirty="0">
                <a:sym typeface="Wingdings" panose="05000000000000000000" pitchFamily="2" charset="2"/>
              </a:rPr>
              <a:t>S</a:t>
            </a:r>
            <a:r>
              <a:rPr lang="zh-CN" altLang="en-US" dirty="0">
                <a:sym typeface="Wingdings" panose="05000000000000000000" pitchFamily="2" charset="2"/>
              </a:rPr>
              <a:t>的净流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2241AC-48C0-4C4A-878E-AE61747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1" y="2813922"/>
            <a:ext cx="6534376" cy="2286667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E2B80E67-4442-45E1-9DFA-6B72FE4C6BC4}"/>
              </a:ext>
            </a:extLst>
          </p:cNvPr>
          <p:cNvSpPr/>
          <p:nvPr/>
        </p:nvSpPr>
        <p:spPr>
          <a:xfrm>
            <a:off x="1866429" y="2062778"/>
            <a:ext cx="984065" cy="695271"/>
          </a:xfrm>
          <a:prstGeom prst="wedgeRectCallout">
            <a:avLst>
              <a:gd name="adj1" fmla="val 26230"/>
              <a:gd name="adj2" fmla="val 506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网络流</a:t>
            </a:r>
            <a:endParaRPr lang="en-US" altLang="zh-CN" dirty="0"/>
          </a:p>
          <a:p>
            <a:pPr algn="ctr"/>
            <a:r>
              <a:rPr lang="en-US" altLang="zh-CN" dirty="0"/>
              <a:t>Flows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E453CE0-B061-4A04-8BBB-27157B8A5908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1943549" y="2925819"/>
            <a:ext cx="582682" cy="24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9C665B0-D8F9-4F48-9C41-486ADA995EAD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2545134" y="2715775"/>
            <a:ext cx="781943" cy="171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E653C63-77A6-4194-A6D7-8683ABADE85F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2850495" y="2410414"/>
            <a:ext cx="2554425" cy="1018586"/>
          </a:xfrm>
          <a:prstGeom prst="bentConnector3">
            <a:avLst>
              <a:gd name="adj1" fmla="val 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846EE343-E9B9-489E-B223-A6F1F36E55B7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95816"/>
              <a:gd name="adj2" fmla="val 1237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净流</a:t>
            </a:r>
            <a:r>
              <a:rPr lang="en-US" altLang="zh-CN" dirty="0"/>
              <a:t>(Flow)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447C8F-FED7-4B07-87C8-191A625DE968}"/>
              </a:ext>
            </a:extLst>
          </p:cNvPr>
          <p:cNvSpPr/>
          <p:nvPr/>
        </p:nvSpPr>
        <p:spPr>
          <a:xfrm>
            <a:off x="484534" y="5242081"/>
            <a:ext cx="4390898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通过容量网络中的一条弧</a:t>
            </a:r>
            <a:r>
              <a:rPr lang="en-US" altLang="zh-CN" dirty="0"/>
              <a:t>(S,A)</a:t>
            </a:r>
            <a:r>
              <a:rPr lang="zh-CN" altLang="en-US" dirty="0"/>
              <a:t>的流量叫净流</a:t>
            </a:r>
            <a:r>
              <a:rPr lang="en-US" altLang="zh-CN"/>
              <a:t>f(S,A)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5E361F-65B4-48EA-AA91-02CB0AB3903C}"/>
              </a:ext>
            </a:extLst>
          </p:cNvPr>
          <p:cNvSpPr/>
          <p:nvPr/>
        </p:nvSpPr>
        <p:spPr>
          <a:xfrm>
            <a:off x="484533" y="6024242"/>
            <a:ext cx="4390899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一个流量的集合 </a:t>
            </a:r>
            <a:r>
              <a:rPr lang="en-US" altLang="zh-CN" dirty="0"/>
              <a:t>F={f(</a:t>
            </a:r>
            <a:r>
              <a:rPr lang="en-US" altLang="zh-CN" dirty="0" err="1"/>
              <a:t>u,v</a:t>
            </a:r>
            <a:r>
              <a:rPr lang="en-US" altLang="zh-CN" dirty="0"/>
              <a:t>)} </a:t>
            </a:r>
            <a:r>
              <a:rPr lang="zh-CN" altLang="en-US" dirty="0"/>
              <a:t>包含所有弧上的流，则称为这个容量网络的一个网络流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A6AB7D-E8D7-48AC-A27F-E6D3BC794F6C}"/>
              </a:ext>
            </a:extLst>
          </p:cNvPr>
          <p:cNvSpPr txBox="1"/>
          <p:nvPr/>
        </p:nvSpPr>
        <p:spPr>
          <a:xfrm>
            <a:off x="147659" y="211900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7C5988-4A8D-41FB-ADB0-9F2BD9E39DF9}"/>
              </a:ext>
            </a:extLst>
          </p:cNvPr>
          <p:cNvSpPr txBox="1"/>
          <p:nvPr/>
        </p:nvSpPr>
        <p:spPr>
          <a:xfrm>
            <a:off x="1866429" y="169285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{f(</a:t>
            </a:r>
            <a:r>
              <a:rPr lang="en-US" altLang="zh-CN" dirty="0" err="1"/>
              <a:t>u,v</a:t>
            </a:r>
            <a:r>
              <a:rPr lang="en-US" altLang="zh-CN" dirty="0"/>
              <a:t>)}</a:t>
            </a:r>
            <a:endParaRPr lang="zh-CN" altLang="en-US" dirty="0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2B8C5B4-DF81-4ABB-BA49-B866401AFFD3}"/>
              </a:ext>
            </a:extLst>
          </p:cNvPr>
          <p:cNvSpPr/>
          <p:nvPr/>
        </p:nvSpPr>
        <p:spPr>
          <a:xfrm>
            <a:off x="5560880" y="2069812"/>
            <a:ext cx="1088669" cy="695271"/>
          </a:xfrm>
          <a:prstGeom prst="wedgeRectCallout">
            <a:avLst>
              <a:gd name="adj1" fmla="val -25016"/>
              <a:gd name="adj2" fmla="val 1098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BEEE5A-054D-4D9C-9E7D-E56FA6B97602}"/>
              </a:ext>
            </a:extLst>
          </p:cNvPr>
          <p:cNvSpPr txBox="1"/>
          <p:nvPr/>
        </p:nvSpPr>
        <p:spPr>
          <a:xfrm>
            <a:off x="5560879" y="1693748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12F3053-BFC5-4C0F-B119-DB7337648EE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7585818" y="1983236"/>
            <a:ext cx="418257" cy="37877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FD6D50B-CDAA-4987-8B3C-6B37F48380F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766375" y="3289365"/>
            <a:ext cx="237701" cy="24816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8724595-AA38-430C-AD0D-C03817C72321}"/>
              </a:ext>
            </a:extLst>
          </p:cNvPr>
          <p:cNvSpPr/>
          <p:nvPr/>
        </p:nvSpPr>
        <p:spPr>
          <a:xfrm>
            <a:off x="5960372" y="5777742"/>
            <a:ext cx="5747094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可行流</a:t>
            </a:r>
            <a:r>
              <a:rPr lang="en-US" altLang="zh-CN" dirty="0"/>
              <a:t>(</a:t>
            </a:r>
            <a:r>
              <a:rPr lang="en-US" altLang="zh-CN" b="1" dirty="0"/>
              <a:t>feasible flow</a:t>
            </a:r>
            <a:r>
              <a:rPr lang="en-US" altLang="zh-CN" dirty="0"/>
              <a:t>)</a:t>
            </a:r>
            <a:r>
              <a:rPr lang="zh-CN" altLang="en-US" dirty="0"/>
              <a:t>：同时满足</a:t>
            </a:r>
            <a:r>
              <a:rPr lang="en-US" altLang="zh-CN" dirty="0"/>
              <a:t>1,2</a:t>
            </a:r>
            <a:r>
              <a:rPr lang="zh-CN" altLang="en-US" dirty="0"/>
              <a:t>的净流</a:t>
            </a:r>
            <a:endParaRPr lang="en-US" altLang="zh-CN" dirty="0"/>
          </a:p>
          <a:p>
            <a:r>
              <a:rPr lang="zh-CN" altLang="en-US" dirty="0"/>
              <a:t>伪流</a:t>
            </a:r>
            <a:r>
              <a:rPr lang="en-US" altLang="zh-CN" dirty="0"/>
              <a:t>(pseudo-flow)</a:t>
            </a:r>
            <a:r>
              <a:rPr lang="zh-CN" altLang="en-US" dirty="0"/>
              <a:t>：仅满足</a:t>
            </a:r>
            <a:r>
              <a:rPr lang="en-US" altLang="zh-CN" dirty="0"/>
              <a:t>1</a:t>
            </a:r>
            <a:r>
              <a:rPr lang="zh-CN" altLang="en-US" dirty="0"/>
              <a:t>，不满足</a:t>
            </a:r>
            <a:r>
              <a:rPr lang="en-US" altLang="zh-CN" dirty="0"/>
              <a:t>2,</a:t>
            </a:r>
            <a:r>
              <a:rPr lang="zh-CN" altLang="en-US" dirty="0"/>
              <a:t>（预流推进算法）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2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3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ABC33-EDA2-44FA-BB1B-2CC030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最大网络流（</a:t>
            </a:r>
            <a:r>
              <a:rPr lang="en-US" altLang="zh-CN" sz="5400" dirty="0"/>
              <a:t>Maximum Flow Problem</a:t>
            </a:r>
            <a:r>
              <a:rPr lang="zh-CN" altLang="en-US" sz="5400" dirty="0"/>
              <a:t>）问题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B2A07F-C0BC-4490-BB2B-416E7B289F93}"/>
              </a:ext>
            </a:extLst>
          </p:cNvPr>
          <p:cNvSpPr/>
          <p:nvPr/>
        </p:nvSpPr>
        <p:spPr>
          <a:xfrm>
            <a:off x="960097" y="2250098"/>
            <a:ext cx="106490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给定一张图，设定源点、汇点，找出期中一个最大可行流，即为它的最大流。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16A4C-1C3F-4783-8FAF-FD6103E6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7" y="3052738"/>
            <a:ext cx="6478238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A62CD2-D0ED-4B90-87F3-215D25B3D871}"/>
              </a:ext>
            </a:extLst>
          </p:cNvPr>
          <p:cNvCxnSpPr>
            <a:cxnSpLocks/>
          </p:cNvCxnSpPr>
          <p:nvPr/>
        </p:nvCxnSpPr>
        <p:spPr>
          <a:xfrm flipV="1">
            <a:off x="81481" y="4142527"/>
            <a:ext cx="12004895" cy="1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剩余容量（</a:t>
            </a:r>
            <a:r>
              <a:rPr lang="en-US" altLang="zh-CN" dirty="0"/>
              <a:t>Residual Capacity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/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剩馀容量</a:t>
                </a:r>
                <a:r>
                  <a:rPr lang="en-US" altLang="zh-CN" sz="2400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  <a:blipFill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57972A-C400-455C-B80D-7782C999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56833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CE45B-AC15-4376-985C-30FE2AB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90" y="1755463"/>
            <a:ext cx="6534376" cy="22866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2C3C618-7DC0-47F4-851E-4F88EAE0AA4E}"/>
              </a:ext>
            </a:extLst>
          </p:cNvPr>
          <p:cNvSpPr/>
          <p:nvPr/>
        </p:nvSpPr>
        <p:spPr>
          <a:xfrm>
            <a:off x="7351414" y="325730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弧的剩馀容量</a:t>
            </a:r>
            <a:r>
              <a:rPr lang="en-US" altLang="zh-CN" b="1" dirty="0"/>
              <a:t>,</a:t>
            </a:r>
            <a:r>
              <a:rPr lang="zh-CN" altLang="en-US" b="1" dirty="0"/>
              <a:t>简称为残量</a:t>
            </a:r>
          </a:p>
        </p:txBody>
      </p:sp>
    </p:spTree>
    <p:extLst>
      <p:ext uri="{BB962C8B-B14F-4D97-AF65-F5344CB8AC3E}">
        <p14:creationId xmlns:p14="http://schemas.microsoft.com/office/powerpoint/2010/main" val="349032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dirty="0"/>
              <a:t>剩余</a:t>
            </a:r>
            <a:r>
              <a:rPr lang="en-US" altLang="zh-CN" dirty="0"/>
              <a:t>/</a:t>
            </a:r>
            <a:r>
              <a:rPr lang="zh-CN" altLang="en-US" dirty="0"/>
              <a:t>残量网络（</a:t>
            </a:r>
            <a:r>
              <a:rPr lang="en-US" altLang="zh-CN" dirty="0"/>
              <a:t>Residual Network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/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当有可行流的时候，按以下办法制作一张图：</a:t>
                </a:r>
                <a:endParaRPr lang="en-US" altLang="zh-CN" dirty="0"/>
              </a:p>
              <a:p>
                <a:r>
                  <a:rPr lang="en-US" altLang="zh-CN" b="1" dirty="0"/>
                  <a:t>1.</a:t>
                </a:r>
                <a:r>
                  <a:rPr lang="zh-CN" altLang="en-US" b="1" dirty="0"/>
                  <a:t>所有的弧改为剩馀容量</a:t>
                </a:r>
                <a:r>
                  <a:rPr lang="en-US" altLang="zh-CN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2.</a:t>
                </a:r>
                <a:r>
                  <a:rPr lang="zh-CN" altLang="en-US" b="1" dirty="0"/>
                  <a:t>所有的弧反向增加流量，如果没有反向弧，增加一条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  <a:blipFill>
                <a:blip r:embed="rId2"/>
                <a:stretch>
                  <a:fillRect l="-1037" t="-1053" r="-741" b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ABA99A7-45B7-46E3-95E1-C32AFD7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13" y="1618869"/>
            <a:ext cx="6478238" cy="226476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8CB0F296-120C-40DF-AB17-A6BABF44131B}"/>
              </a:ext>
            </a:extLst>
          </p:cNvPr>
          <p:cNvSpPr/>
          <p:nvPr/>
        </p:nvSpPr>
        <p:spPr>
          <a:xfrm>
            <a:off x="4496131" y="3829311"/>
            <a:ext cx="564755" cy="61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2" y="4441027"/>
            <a:ext cx="6478238" cy="201204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8CB9499-468A-4E37-845A-9EE9607CF5FF}"/>
              </a:ext>
            </a:extLst>
          </p:cNvPr>
          <p:cNvSpPr/>
          <p:nvPr/>
        </p:nvSpPr>
        <p:spPr>
          <a:xfrm>
            <a:off x="299851" y="4773169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6F5867-7ACA-4C72-81C2-04A3949197E2}"/>
              </a:ext>
            </a:extLst>
          </p:cNvPr>
          <p:cNvSpPr/>
          <p:nvPr/>
        </p:nvSpPr>
        <p:spPr>
          <a:xfrm>
            <a:off x="299851" y="1969636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可行流</a:t>
            </a:r>
          </a:p>
        </p:txBody>
      </p:sp>
    </p:spTree>
    <p:extLst>
      <p:ext uri="{BB962C8B-B14F-4D97-AF65-F5344CB8AC3E}">
        <p14:creationId xmlns:p14="http://schemas.microsoft.com/office/powerpoint/2010/main" val="38577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6D86-622A-41AA-9FC3-07268DD8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为何要反向边</a:t>
            </a:r>
          </a:p>
        </p:txBody>
      </p:sp>
      <p:pic>
        <p:nvPicPr>
          <p:cNvPr id="1026" name="Picture 2" descr="æ­¤å¤è¾å¥å¾ççæè¿°">
            <a:extLst>
              <a:ext uri="{FF2B5EF4-FFF2-40B4-BE49-F238E27FC236}">
                <a16:creationId xmlns:a16="http://schemas.microsoft.com/office/drawing/2014/main" id="{B69426FA-37C2-4115-AE39-25EAC089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08" y="2331786"/>
            <a:ext cx="91059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2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b="1" dirty="0"/>
              <a:t>增广路（</a:t>
            </a:r>
            <a:r>
              <a:rPr lang="en-US" altLang="zh-CN" b="1" dirty="0"/>
              <a:t>Augmenting Path</a:t>
            </a:r>
            <a:r>
              <a:rPr lang="zh-CN" altLang="en-US" b="1" dirty="0"/>
              <a:t>）</a:t>
            </a:r>
            <a:r>
              <a:rPr lang="zh-CN" altLang="en-US" dirty="0"/>
              <a:t>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50" y="1831011"/>
            <a:ext cx="6478238" cy="2012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/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增广路：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/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增广路（</a:t>
                </a:r>
                <a:r>
                  <a:rPr lang="en-US" altLang="zh-CN" b="1" dirty="0"/>
                  <a:t>Augmenting Path</a:t>
                </a:r>
                <a:r>
                  <a:rPr lang="zh-CN" altLang="en-US" b="1" dirty="0"/>
                  <a:t>），也叫扩充路径。是一条</a:t>
                </a:r>
                <a:r>
                  <a:rPr lang="en-US" altLang="zh-CN" b="1" dirty="0"/>
                  <a:t>S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T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的</a:t>
                </a:r>
                <a:r>
                  <a:rPr lang="zh-CN" altLang="en-US" b="1" dirty="0"/>
                  <a:t>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，任意一条弧剩余容量</a:t>
                </a:r>
                <a:r>
                  <a:rPr lang="en-US" altLang="zh-CN" dirty="0"/>
                  <a:t>&gt;0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  <a:blipFill>
                <a:blip r:embed="rId4"/>
                <a:stretch>
                  <a:fillRect l="-1406" t="-2010" r="-1054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D1F6F07-52F8-4240-A53E-D64864C5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61" y="4082826"/>
            <a:ext cx="6478238" cy="2012040"/>
          </a:xfrm>
          <a:prstGeom prst="rect">
            <a:avLst/>
          </a:prstGeom>
        </p:spPr>
      </p:pic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3559DE1-244E-47E2-A23A-4AEA4DD3DD7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46539" y="5891694"/>
            <a:ext cx="1000712" cy="29876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57B6597-65CA-4D7F-BFD7-080E82E5F177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9879443" y="5792107"/>
            <a:ext cx="1000714" cy="497938"/>
          </a:xfrm>
          <a:prstGeom prst="curvedConnector4">
            <a:avLst>
              <a:gd name="adj1" fmla="val 29716"/>
              <a:gd name="adj2" fmla="val 145909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EFC4311-298B-4866-964E-783E9F9C26CA}"/>
              </a:ext>
            </a:extLst>
          </p:cNvPr>
          <p:cNvCxnSpPr>
            <a:cxnSpLocks/>
          </p:cNvCxnSpPr>
          <p:nvPr/>
        </p:nvCxnSpPr>
        <p:spPr>
          <a:xfrm rot="5400000">
            <a:off x="6632557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0AAD88B-B8FA-4E2F-AC4A-8CEE459ADF37}"/>
              </a:ext>
            </a:extLst>
          </p:cNvPr>
          <p:cNvCxnSpPr>
            <a:cxnSpLocks/>
          </p:cNvCxnSpPr>
          <p:nvPr/>
        </p:nvCxnSpPr>
        <p:spPr>
          <a:xfrm rot="5400000">
            <a:off x="8514169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FD1108B-A714-4238-BEDE-83F810BA5AD6}"/>
              </a:ext>
            </a:extLst>
          </p:cNvPr>
          <p:cNvSpPr txBox="1"/>
          <p:nvPr/>
        </p:nvSpPr>
        <p:spPr>
          <a:xfrm>
            <a:off x="479833" y="3222604"/>
            <a:ext cx="34584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这表示沿这条路径传送更多流是可能的。当且仅当剩余网络没有增广路时处于最大流。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5C5EF1-1F01-4037-9251-DB981582E424}"/>
              </a:ext>
            </a:extLst>
          </p:cNvPr>
          <p:cNvSpPr/>
          <p:nvPr/>
        </p:nvSpPr>
        <p:spPr>
          <a:xfrm>
            <a:off x="9904492" y="1890830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</p:spTree>
    <p:extLst>
      <p:ext uri="{BB962C8B-B14F-4D97-AF65-F5344CB8AC3E}">
        <p14:creationId xmlns:p14="http://schemas.microsoft.com/office/powerpoint/2010/main" val="34199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6E84-6777-4174-80A9-6B02985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C5EF7-E593-47E2-B30C-DAB2CC6D8FF4}"/>
              </a:ext>
            </a:extLst>
          </p:cNvPr>
          <p:cNvSpPr txBox="1"/>
          <p:nvPr/>
        </p:nvSpPr>
        <p:spPr>
          <a:xfrm>
            <a:off x="7502366" y="1892174"/>
            <a:ext cx="4511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开始找一条路径到</a:t>
            </a:r>
            <a:r>
              <a:rPr lang="en-US" altLang="zh-CN" sz="2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将这条路径流满（路径上最小容量的弧）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建立剩余网络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对现在的剩余网络，重复</a:t>
            </a:r>
            <a:r>
              <a:rPr lang="en-US" altLang="zh-CN" sz="2000" dirty="0"/>
              <a:t>1~4</a:t>
            </a:r>
            <a:r>
              <a:rPr lang="zh-CN" altLang="en-US" sz="2000" dirty="0"/>
              <a:t>动作，直到没路可走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447D5-9876-4C49-B3F6-137C3031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61670"/>
            <a:ext cx="6478238" cy="218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A7751-4BAA-4102-86E2-46A284F5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83910"/>
            <a:ext cx="6478238" cy="2264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A040E1-E122-468F-AA29-CA545C60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776546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ADABD6-AE37-4640-9921-ED469C94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747386"/>
            <a:ext cx="6478238" cy="2293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7709C3-62FF-4857-B39D-4B13E054C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747386"/>
            <a:ext cx="6478238" cy="23425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84C51-0775-41D3-A5C6-132EDE9A0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2747386"/>
            <a:ext cx="6478238" cy="274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708618-0116-49E3-BC37-C27984A0E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121" y="5703860"/>
            <a:ext cx="6410251" cy="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80CE6AB9-AA45-4D3A-844F-2333BC77B6F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3DE03A-1A62-4F02-9BA7-9CDE3FB5D67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D44B9EF-821C-44CD-9BDB-6D7FE6123AD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1205</TotalTime>
  <Words>1176</Words>
  <Application>Microsoft Office PowerPoint</Application>
  <PresentationFormat>宽屏</PresentationFormat>
  <Paragraphs>395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Open Sans</vt:lpstr>
      <vt:lpstr>华文仿宋</vt:lpstr>
      <vt:lpstr>Arial</vt:lpstr>
      <vt:lpstr>Cambria Math</vt:lpstr>
      <vt:lpstr>Consolas</vt:lpstr>
      <vt:lpstr>Segoe Print</vt:lpstr>
      <vt:lpstr>Tw Cen MT</vt:lpstr>
      <vt:lpstr>Tw Cen MT Condensed</vt:lpstr>
      <vt:lpstr>Wingdings</vt:lpstr>
      <vt:lpstr>Wingdings 3</vt:lpstr>
      <vt:lpstr>积分</vt:lpstr>
      <vt:lpstr>网络流</vt:lpstr>
      <vt:lpstr>网络流（Network flow）概念</vt:lpstr>
      <vt:lpstr>网络流（Network flow）概念</vt:lpstr>
      <vt:lpstr>最大网络流（Maximum Flow Problem）问题</vt:lpstr>
      <vt:lpstr>剩余容量（Residual Capacity）概念</vt:lpstr>
      <vt:lpstr>剩余/残量网络（Residual Network）概念</vt:lpstr>
      <vt:lpstr>为何要反向边</vt:lpstr>
      <vt:lpstr>增广路（Augmenting Path）概念</vt:lpstr>
      <vt:lpstr>最大流Max-flow算法思路</vt:lpstr>
      <vt:lpstr>最大流Max-flow算法</vt:lpstr>
      <vt:lpstr>最大流Max-flow算法</vt:lpstr>
      <vt:lpstr>多个源点多个汇点</vt:lpstr>
      <vt:lpstr>Max-flow应用：二分图匹配 (Bipartite Matching)</vt:lpstr>
      <vt:lpstr>Max-flow应用：二分图匹配 (Bipartite Matching)</vt:lpstr>
      <vt:lpstr>网络流（Network flow）动画</vt:lpstr>
      <vt:lpstr>Dinic 算法， O(V^2×E) </vt:lpstr>
      <vt:lpstr>Dinic 算法， O(V^2×E) </vt:lpstr>
      <vt:lpstr>Dinic 算法 </vt:lpstr>
      <vt:lpstr>Dinic 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Thomas</dc:creator>
  <cp:lastModifiedBy>梁珞圣</cp:lastModifiedBy>
  <cp:revision>92</cp:revision>
  <dcterms:created xsi:type="dcterms:W3CDTF">2019-04-01T23:59:57Z</dcterms:created>
  <dcterms:modified xsi:type="dcterms:W3CDTF">2019-04-12T07:08:45Z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