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C000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4EA8F-71AA-4D01-B76F-E3146B1A0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12083"/>
            <a:ext cx="8676222" cy="1379116"/>
          </a:xfrm>
        </p:spPr>
        <p:txBody>
          <a:bodyPr/>
          <a:lstStyle/>
          <a:p>
            <a:r>
              <a:rPr lang="zh-CN" altLang="en-US" dirty="0"/>
              <a:t>字符串匹配算法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3456465" y="3741710"/>
            <a:ext cx="541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/>
                </a:solidFill>
              </a:rPr>
              <a:t>Knuth-Morris-Pratt</a:t>
            </a:r>
            <a:r>
              <a:rPr lang="zh-CN" altLang="en-US" dirty="0">
                <a:solidFill>
                  <a:schemeClr val="accent4"/>
                </a:solidFill>
              </a:rPr>
              <a:t>字符串查找算法</a:t>
            </a: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2F2D7C-30EB-4B39-A3D0-126E547D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3" y="631875"/>
            <a:ext cx="6932973" cy="1737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ED0393-73AB-4213-9D3D-B73AD1D0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11" y="2440797"/>
            <a:ext cx="6932973" cy="1737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E28224-8A16-459D-860A-13DC10CF5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512" y="4249719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7863EE0E-AA2A-4135-A3CC-11AE371DED98}"/>
              </a:ext>
            </a:extLst>
          </p:cNvPr>
          <p:cNvSpPr/>
          <p:nvPr/>
        </p:nvSpPr>
        <p:spPr>
          <a:xfrm>
            <a:off x="4329485" y="1371599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566A7FA1-59FD-43AD-939C-E2C3541FF08C}"/>
              </a:ext>
            </a:extLst>
          </p:cNvPr>
          <p:cNvSpPr/>
          <p:nvPr/>
        </p:nvSpPr>
        <p:spPr>
          <a:xfrm>
            <a:off x="4370567" y="3170582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27E34DD2-57A6-4471-98FE-99888C38E78B}"/>
              </a:ext>
            </a:extLst>
          </p:cNvPr>
          <p:cNvSpPr/>
          <p:nvPr/>
        </p:nvSpPr>
        <p:spPr>
          <a:xfrm>
            <a:off x="4713798" y="4989443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B6CD895-8C8B-4741-A8D4-72DBAF42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1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CD4546D-27B7-4EE2-BFDC-8BD6DE7F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3" y="409239"/>
            <a:ext cx="6932973" cy="17378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675C78-9700-4BE3-B761-85382935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13" y="2202257"/>
            <a:ext cx="6932973" cy="1737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1CBB6D-E682-42B0-9579-B58709056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513" y="4042984"/>
            <a:ext cx="6932973" cy="1737867"/>
          </a:xfrm>
          <a:prstGeom prst="rect">
            <a:avLst/>
          </a:prstGeom>
        </p:spPr>
      </p:pic>
      <p:sp>
        <p:nvSpPr>
          <p:cNvPr id="10" name="乘号 9">
            <a:extLst>
              <a:ext uri="{FF2B5EF4-FFF2-40B4-BE49-F238E27FC236}">
                <a16:creationId xmlns:a16="http://schemas.microsoft.com/office/drawing/2014/main" id="{EC559D8D-7077-48D0-84B5-B44BFC53136A}"/>
              </a:ext>
            </a:extLst>
          </p:cNvPr>
          <p:cNvSpPr/>
          <p:nvPr/>
        </p:nvSpPr>
        <p:spPr>
          <a:xfrm>
            <a:off x="5845534" y="1148963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5D65AAAD-F574-4E7B-B670-E36E5FD44C8C}"/>
              </a:ext>
            </a:extLst>
          </p:cNvPr>
          <p:cNvSpPr/>
          <p:nvPr/>
        </p:nvSpPr>
        <p:spPr>
          <a:xfrm>
            <a:off x="5457245" y="2941981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C7A56BBF-F6B4-4C8C-BEA5-F4CBFC9BE4A1}"/>
              </a:ext>
            </a:extLst>
          </p:cNvPr>
          <p:cNvSpPr/>
          <p:nvPr/>
        </p:nvSpPr>
        <p:spPr>
          <a:xfrm>
            <a:off x="6186115" y="4782708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9AAAE8-53B9-4516-A6A4-314BBDBBA5E8}"/>
              </a:ext>
            </a:extLst>
          </p:cNvPr>
          <p:cNvSpPr/>
          <p:nvPr/>
        </p:nvSpPr>
        <p:spPr>
          <a:xfrm>
            <a:off x="5002033" y="409238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9A2EB61-6FFA-4444-8009-3F4A8EB0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84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E4B3B5-16DD-426F-9E96-479D982D6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76" y="321774"/>
            <a:ext cx="6932973" cy="1737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1B3B7B-2D32-4FFB-8293-D9F9A974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78" y="2142623"/>
            <a:ext cx="6932973" cy="1737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C36386-9C98-41CA-8B4D-6B2752057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77" y="3967448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22BD5646-7507-4630-A2BA-84549372E91F}"/>
              </a:ext>
            </a:extLst>
          </p:cNvPr>
          <p:cNvSpPr/>
          <p:nvPr/>
        </p:nvSpPr>
        <p:spPr>
          <a:xfrm>
            <a:off x="6872577" y="1057523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C06A9B90-F497-4618-AC20-8E2EE6AA3C30}"/>
              </a:ext>
            </a:extLst>
          </p:cNvPr>
          <p:cNvSpPr/>
          <p:nvPr/>
        </p:nvSpPr>
        <p:spPr>
          <a:xfrm>
            <a:off x="6496215" y="2882347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8A620B-C61B-4FA9-8C97-CCDD872C51AD}"/>
              </a:ext>
            </a:extLst>
          </p:cNvPr>
          <p:cNvSpPr/>
          <p:nvPr/>
        </p:nvSpPr>
        <p:spPr>
          <a:xfrm>
            <a:off x="6053588" y="317798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B995F1FD-E406-4079-9075-1144E966252E}"/>
              </a:ext>
            </a:extLst>
          </p:cNvPr>
          <p:cNvSpPr/>
          <p:nvPr/>
        </p:nvSpPr>
        <p:spPr>
          <a:xfrm>
            <a:off x="7244963" y="4707172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9B32D25-A258-4227-89CA-C03429CD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81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8540E8-8199-48BA-8C07-D3FC7AF4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65" y="437068"/>
            <a:ext cx="6932973" cy="17378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DA6F88-AA29-4B11-855E-B9C7DA14382E}"/>
              </a:ext>
            </a:extLst>
          </p:cNvPr>
          <p:cNvSpPr/>
          <p:nvPr/>
        </p:nvSpPr>
        <p:spPr>
          <a:xfrm>
            <a:off x="7080637" y="437067"/>
            <a:ext cx="1121133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17829D-A987-4511-B922-8DA642E6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65" y="2257917"/>
            <a:ext cx="6932973" cy="17378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19BCDA-7F29-470F-A628-DAA6A43BE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64" y="4078766"/>
            <a:ext cx="6932973" cy="1737867"/>
          </a:xfrm>
          <a:prstGeom prst="rect">
            <a:avLst/>
          </a:prstGeom>
        </p:spPr>
      </p:pic>
      <p:sp>
        <p:nvSpPr>
          <p:cNvPr id="9" name="乘号 8">
            <a:extLst>
              <a:ext uri="{FF2B5EF4-FFF2-40B4-BE49-F238E27FC236}">
                <a16:creationId xmlns:a16="http://schemas.microsoft.com/office/drawing/2014/main" id="{4071BD1C-E585-46F1-80F1-A1D251B72D93}"/>
              </a:ext>
            </a:extLst>
          </p:cNvPr>
          <p:cNvSpPr/>
          <p:nvPr/>
        </p:nvSpPr>
        <p:spPr>
          <a:xfrm>
            <a:off x="7535848" y="2997641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2E82CAA7-BF10-4CB6-9A99-B92353F08A79}"/>
              </a:ext>
            </a:extLst>
          </p:cNvPr>
          <p:cNvSpPr/>
          <p:nvPr/>
        </p:nvSpPr>
        <p:spPr>
          <a:xfrm>
            <a:off x="7907571" y="4818490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7246781-96E1-4B2A-8900-E27DA312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24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23FD39-DF0F-4C0F-AB26-687ACD1D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87" y="413214"/>
            <a:ext cx="6932973" cy="1737867"/>
          </a:xfrm>
          <a:prstGeom prst="rect">
            <a:avLst/>
          </a:prstGeom>
        </p:spPr>
      </p:pic>
      <p:sp>
        <p:nvSpPr>
          <p:cNvPr id="5" name="乘号 4">
            <a:extLst>
              <a:ext uri="{FF2B5EF4-FFF2-40B4-BE49-F238E27FC236}">
                <a16:creationId xmlns:a16="http://schemas.microsoft.com/office/drawing/2014/main" id="{F47EA35B-08B6-4BF7-9069-284CDB44447E}"/>
              </a:ext>
            </a:extLst>
          </p:cNvPr>
          <p:cNvSpPr/>
          <p:nvPr/>
        </p:nvSpPr>
        <p:spPr>
          <a:xfrm>
            <a:off x="9004852" y="1152938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虚尾 5">
            <a:extLst>
              <a:ext uri="{FF2B5EF4-FFF2-40B4-BE49-F238E27FC236}">
                <a16:creationId xmlns:a16="http://schemas.microsoft.com/office/drawing/2014/main" id="{99D2C9E0-EB40-4517-B5D0-A8F371F2DA66}"/>
              </a:ext>
            </a:extLst>
          </p:cNvPr>
          <p:cNvSpPr/>
          <p:nvPr/>
        </p:nvSpPr>
        <p:spPr>
          <a:xfrm rot="16200000">
            <a:off x="8994964" y="2338929"/>
            <a:ext cx="596346" cy="220647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92FFF4DB-9854-4150-81B4-4E5794B1C803}"/>
              </a:ext>
            </a:extLst>
          </p:cNvPr>
          <p:cNvSpPr/>
          <p:nvPr/>
        </p:nvSpPr>
        <p:spPr>
          <a:xfrm>
            <a:off x="10181645" y="1152938"/>
            <a:ext cx="985962" cy="485031"/>
          </a:xfrm>
          <a:prstGeom prst="wedgeRectCallout">
            <a:avLst>
              <a:gd name="adj1" fmla="val -135349"/>
              <a:gd name="adj2" fmla="val 24364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75B4E16-0685-4057-A9F7-5B2F39FC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27FFA3-6C8D-4BC4-8EED-182213E3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893" y="2343436"/>
            <a:ext cx="5287503" cy="41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8F2B6-0B81-4251-8B1B-8ABFD5EE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0803"/>
          </a:xfrm>
        </p:spPr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1786D9-BDBB-4FD1-9AC6-1387E67A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26" y="719340"/>
            <a:ext cx="6932973" cy="1737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3D163F-BFDF-4D71-842C-0044C6AE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26" y="2528260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F993BBB7-5BB9-40DE-BEA7-A0C92D73DA8C}"/>
              </a:ext>
            </a:extLst>
          </p:cNvPr>
          <p:cNvSpPr/>
          <p:nvPr/>
        </p:nvSpPr>
        <p:spPr>
          <a:xfrm>
            <a:off x="6382247" y="1459064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568EA0-4E44-4754-9240-56F7E8EE1040}"/>
              </a:ext>
            </a:extLst>
          </p:cNvPr>
          <p:cNvSpPr/>
          <p:nvPr/>
        </p:nvSpPr>
        <p:spPr>
          <a:xfrm>
            <a:off x="5538746" y="719339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1F9868C-A5D9-4DE8-BE42-DC61F3D96EB5}"/>
              </a:ext>
            </a:extLst>
          </p:cNvPr>
          <p:cNvSpPr/>
          <p:nvPr/>
        </p:nvSpPr>
        <p:spPr>
          <a:xfrm>
            <a:off x="5538747" y="3522937"/>
            <a:ext cx="730856" cy="23058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7D398B4-1408-465D-8CE7-001ED0CBF63A}"/>
              </a:ext>
            </a:extLst>
          </p:cNvPr>
          <p:cNvSpPr/>
          <p:nvPr/>
        </p:nvSpPr>
        <p:spPr>
          <a:xfrm>
            <a:off x="5450619" y="4667415"/>
            <a:ext cx="1371600" cy="485031"/>
          </a:xfrm>
          <a:prstGeom prst="wedgeRectCallout">
            <a:avLst>
              <a:gd name="adj1" fmla="val -15188"/>
              <a:gd name="adj2" fmla="val -2440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移动两位</a:t>
            </a:r>
          </a:p>
        </p:txBody>
      </p:sp>
    </p:spTree>
    <p:extLst>
      <p:ext uri="{BB962C8B-B14F-4D97-AF65-F5344CB8AC3E}">
        <p14:creationId xmlns:p14="http://schemas.microsoft.com/office/powerpoint/2010/main" val="3911381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2699</TotalTime>
  <Words>40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Century Gothic</vt:lpstr>
      <vt:lpstr>网状</vt:lpstr>
      <vt:lpstr>KMP算法</vt:lpstr>
      <vt:lpstr>朴素算法(暴力)</vt:lpstr>
      <vt:lpstr>朴素算法(暴力)</vt:lpstr>
      <vt:lpstr>朴素算法(暴力)</vt:lpstr>
      <vt:lpstr>朴素算法(暴力)</vt:lpstr>
      <vt:lpstr>朴素算法(暴力)</vt:lpstr>
      <vt:lpstr>KMP算法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shawn</cp:lastModifiedBy>
  <cp:revision>139</cp:revision>
  <cp:lastPrinted>2019-03-14T04:10:06Z</cp:lastPrinted>
  <dcterms:created xsi:type="dcterms:W3CDTF">2019-02-25T08:37:48Z</dcterms:created>
  <dcterms:modified xsi:type="dcterms:W3CDTF">2019-08-26T13:12:49Z</dcterms:modified>
</cp:coreProperties>
</file>