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83" r:id="rId22"/>
    <p:sldId id="278" r:id="rId23"/>
    <p:sldId id="287" r:id="rId24"/>
    <p:sldId id="279" r:id="rId25"/>
    <p:sldId id="280" r:id="rId26"/>
    <p:sldId id="281" r:id="rId27"/>
    <p:sldId id="282" r:id="rId28"/>
    <p:sldId id="277" r:id="rId29"/>
    <p:sldId id="284" r:id="rId30"/>
    <p:sldId id="285" r:id="rId31"/>
    <p:sldId id="286" r:id="rId3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B48F07-489D-4AA9-955B-0AC28CED2C74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B257E-F195-41B8-B084-30646A3FE995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7D20BBA-BEB5-49EC-B8F3-B1F3A051557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313F5D-19D1-4066-8044-2E8DEA454D0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B3FEB1-E37A-4423-8B87-158C67BC5148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98A45F-BD51-4008-935F-2459AC87793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D0938E-E0CB-4FAC-B7B5-254CF53CABD4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501B0F-0CFC-45C7-93A6-63AEB14DD703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02CB34-CCC4-4171-9FD8-9E3AEFA00A73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133872-020E-4D1D-959F-15FFD0139B64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864485F-F783-4C1D-AB81-34BEE3E82FCD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E8DF9E-D3AB-4C34-8BA3-29164FE34E4E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1D8BDA-B864-403E-8714-B9AA2D1F9526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7E1B8B-0E0C-4357-A482-8C783348FE7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FF30FCCC-3E99-42A6-B157-79E40B33EBB0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81FE52-2A25-42CE-9720-2CBCF744BEC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DBD27B-4325-49C9-B61B-6C9ACCEDBD7C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C76487-02EA-4D0C-B48D-2A78731D535B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7F1B76-7788-433B-8F27-E63D723A8BF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F6946F3-841B-40A0-AEAA-1CDAEA40081C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C00D93-E09B-4A12-B732-A08289EEDF51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7F33CA-4CA0-4442-9FEE-6DF5E108DA71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D363CEE-A57A-4832-B265-9205769389A6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4AFA41-E444-40C8-8E69-4C01D33ACCEA}"/>
              </a:ext>
            </a:extLst>
          </p:cNvPr>
          <p:cNvCxnSpPr>
            <a:stCxn id="7" idx="3"/>
            <a:endCxn id="26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BBC8A95-C9AD-4D9A-B582-8282D59C632A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7E8C70-6983-43CB-ABDD-71D07B776EC5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56A3E5-9D56-499F-BBB0-4550B9B4B88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8D1A4E-CF9F-4F85-A538-3221D6B0D2F9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A8E1B0B-CB8A-42B9-90E0-79B932EA8EC1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A0AF8C1-CA9E-4926-9881-5F34520B868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6D6DAA-8795-4992-8D2A-678FF9BAC56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519404D-0EA4-44C7-BD23-E862DD7FCA27}"/>
              </a:ext>
            </a:extLst>
          </p:cNvPr>
          <p:cNvSpPr/>
          <p:nvPr/>
        </p:nvSpPr>
        <p:spPr>
          <a:xfrm>
            <a:off x="9136049" y="273365"/>
            <a:ext cx="997889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=10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538A875-DF9D-48B3-98D2-131E80738067}"/>
              </a:ext>
            </a:extLst>
          </p:cNvPr>
          <p:cNvSpPr/>
          <p:nvPr/>
        </p:nvSpPr>
        <p:spPr>
          <a:xfrm>
            <a:off x="8846955" y="2798382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8D242E4-5736-446E-9BA8-3914AD662A3E}"/>
              </a:ext>
            </a:extLst>
          </p:cNvPr>
          <p:cNvSpPr/>
          <p:nvPr/>
        </p:nvSpPr>
        <p:spPr>
          <a:xfrm>
            <a:off x="9888436" y="2807799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C8C216-972C-4F2A-8B51-646F4F6F3429}"/>
              </a:ext>
            </a:extLst>
          </p:cNvPr>
          <p:cNvSpPr/>
          <p:nvPr/>
        </p:nvSpPr>
        <p:spPr>
          <a:xfrm>
            <a:off x="11255775" y="1983243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93DCDC-BFFD-498F-B1AB-000C586EC8D7}"/>
              </a:ext>
            </a:extLst>
          </p:cNvPr>
          <p:cNvSpPr/>
          <p:nvPr/>
        </p:nvSpPr>
        <p:spPr>
          <a:xfrm>
            <a:off x="10437919" y="3583964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73FBFF2-4A10-4E2E-930D-43CD9C1B4376}"/>
              </a:ext>
            </a:extLst>
          </p:cNvPr>
          <p:cNvSpPr/>
          <p:nvPr/>
        </p:nvSpPr>
        <p:spPr>
          <a:xfrm>
            <a:off x="8020278" y="1123459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EC51F2-A346-419D-8E96-A705484B33F6}"/>
              </a:ext>
            </a:extLst>
          </p:cNvPr>
          <p:cNvSpPr/>
          <p:nvPr/>
        </p:nvSpPr>
        <p:spPr>
          <a:xfrm>
            <a:off x="10889942" y="1159700"/>
            <a:ext cx="817856" cy="27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len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3A3FACF-DFE1-4FEF-9FAE-E12E60E0DB15}"/>
              </a:ext>
            </a:extLst>
          </p:cNvPr>
          <p:cNvGrpSpPr/>
          <p:nvPr/>
        </p:nvGrpSpPr>
        <p:grpSpPr>
          <a:xfrm>
            <a:off x="254770" y="1812412"/>
            <a:ext cx="582608" cy="3628089"/>
            <a:chOff x="682994" y="1801328"/>
            <a:chExt cx="582608" cy="3628089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188D760-3E7D-463B-AA51-E5A8C77165A4}"/>
                </a:ext>
              </a:extLst>
            </p:cNvPr>
            <p:cNvSpPr txBox="1"/>
            <p:nvPr/>
          </p:nvSpPr>
          <p:spPr>
            <a:xfrm>
              <a:off x="797805" y="4646504"/>
              <a:ext cx="467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4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AEDD6FA-D98F-4AFD-B375-C4A98D0535EA}"/>
                </a:ext>
              </a:extLst>
            </p:cNvPr>
            <p:cNvSpPr txBox="1"/>
            <p:nvPr/>
          </p:nvSpPr>
          <p:spPr>
            <a:xfrm>
              <a:off x="700266" y="1801328"/>
              <a:ext cx="5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16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825F1DD-3DB6-4033-BCA6-BD583770016C}"/>
                </a:ext>
              </a:extLst>
            </p:cNvPr>
            <p:cNvSpPr txBox="1"/>
            <p:nvPr/>
          </p:nvSpPr>
          <p:spPr>
            <a:xfrm>
              <a:off x="701791" y="3184501"/>
              <a:ext cx="56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10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285E8E6-6A4C-4E87-AE1D-BFAFC21B9235}"/>
                </a:ext>
              </a:extLst>
            </p:cNvPr>
            <p:cNvSpPr txBox="1"/>
            <p:nvPr/>
          </p:nvSpPr>
          <p:spPr>
            <a:xfrm>
              <a:off x="824455" y="2573640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321FA37-D2C4-43B3-9437-61FB62D0BF1D}"/>
                </a:ext>
              </a:extLst>
            </p:cNvPr>
            <p:cNvSpPr txBox="1"/>
            <p:nvPr/>
          </p:nvSpPr>
          <p:spPr>
            <a:xfrm>
              <a:off x="682994" y="2118416"/>
              <a:ext cx="582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14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3F2848A-00C8-4C18-BAD6-2E3D798C6A0D}"/>
                </a:ext>
              </a:extLst>
            </p:cNvPr>
            <p:cNvSpPr txBox="1"/>
            <p:nvPr/>
          </p:nvSpPr>
          <p:spPr>
            <a:xfrm>
              <a:off x="742452" y="5060085"/>
              <a:ext cx="52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B0F0"/>
                  </a:solidFill>
                </a:rPr>
                <a:t>2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32CB78E8-669F-4F0F-AB21-564BBA866231}"/>
              </a:ext>
            </a:extLst>
          </p:cNvPr>
          <p:cNvSpPr txBox="1"/>
          <p:nvPr/>
        </p:nvSpPr>
        <p:spPr>
          <a:xfrm>
            <a:off x="206423" y="1552612"/>
            <a:ext cx="112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r>
              <a:rPr lang="zh-CN" altLang="en-US" sz="1400" dirty="0"/>
              <a:t>坐标  编号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91FB91D-17E1-4201-992D-A0146C52E937}"/>
              </a:ext>
            </a:extLst>
          </p:cNvPr>
          <p:cNvSpPr txBox="1"/>
          <p:nvPr/>
        </p:nvSpPr>
        <p:spPr>
          <a:xfrm>
            <a:off x="1812380" y="4480604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(2,4)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2489227-574D-488F-A973-CE598180AD70}"/>
              </a:ext>
            </a:extLst>
          </p:cNvPr>
          <p:cNvSpPr txBox="1"/>
          <p:nvPr/>
        </p:nvSpPr>
        <p:spPr>
          <a:xfrm>
            <a:off x="2615579" y="4956637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(4,2)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D014BB-50C8-4DF2-B9AB-71E2AE24BC2D}"/>
              </a:ext>
            </a:extLst>
          </p:cNvPr>
          <p:cNvSpPr txBox="1"/>
          <p:nvPr/>
        </p:nvSpPr>
        <p:spPr>
          <a:xfrm>
            <a:off x="3147245" y="3362736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(10,10)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349D20-A3AA-4712-862E-A66C43799311}"/>
              </a:ext>
            </a:extLst>
          </p:cNvPr>
          <p:cNvSpPr txBox="1"/>
          <p:nvPr/>
        </p:nvSpPr>
        <p:spPr>
          <a:xfrm>
            <a:off x="3971973" y="2532493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(12,12)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A99CBD0-3388-40A4-A0A9-1BDA1464BC1A}"/>
              </a:ext>
            </a:extLst>
          </p:cNvPr>
          <p:cNvSpPr txBox="1"/>
          <p:nvPr/>
        </p:nvSpPr>
        <p:spPr>
          <a:xfrm>
            <a:off x="2702468" y="1961900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(6,14)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6687EC-D605-47BD-A79A-D28783731E7F}"/>
              </a:ext>
            </a:extLst>
          </p:cNvPr>
          <p:cNvSpPr txBox="1"/>
          <p:nvPr/>
        </p:nvSpPr>
        <p:spPr>
          <a:xfrm>
            <a:off x="6152171" y="1620767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(18,16)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B999895-2C67-4C3D-A83F-68936CCA77F5}"/>
              </a:ext>
            </a:extLst>
          </p:cNvPr>
          <p:cNvCxnSpPr>
            <a:cxnSpLocks/>
          </p:cNvCxnSpPr>
          <p:nvPr/>
        </p:nvCxnSpPr>
        <p:spPr>
          <a:xfrm flipH="1">
            <a:off x="1841473" y="2286335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83B438A-66C5-44BB-8474-0DCA5DD620B0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0-4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E236A079-2AF3-40B8-8301-B6A2F14B9946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8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60835" y="2307621"/>
            <a:ext cx="796245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2680916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498E3-BCC4-49F5-B530-CD59E2FA0DB9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7501B0F-0CFC-45C7-93A6-63AEB14DD703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02CB34-CCC4-4171-9FD8-9E3AEFA00A73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133872-020E-4D1D-959F-15FFD0139B64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864485F-F783-4C1D-AB81-34BEE3E82FCD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6E8DF9E-D3AB-4C34-8BA3-29164FE34E4E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1D8BDA-B864-403E-8714-B9AA2D1F9526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07E1B8B-0E0C-4357-A482-8C783348FE7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58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2662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0130" cy="2951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156668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BA54B1D-63DE-4104-B466-EF015757900E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D2D4DA-2561-4E28-979D-A08C69DA0541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5DDBBE-9C01-4253-A269-7E360F223CF0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B21660-2502-4F79-A30F-E5C48079DE69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1D9102-0B5D-4B01-AD85-72A962F2288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D920AA-FA10-484F-B861-C74422FAB55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EB1611-5E34-4CB7-9351-CCD81FCF8B08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38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21363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40766" y="2774101"/>
            <a:ext cx="370502" cy="2512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79" y="2313970"/>
            <a:ext cx="438833" cy="29487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533031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AC1563-F439-4E1C-B589-365ABC435F61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9E11FA-7DC8-4FEE-B9B0-648B65119809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AD2446-8758-4A59-ABC6-6AA9084C14F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42C926-02D5-4FCC-81BE-591E07E02CB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9D06B7-1937-4BCB-85E0-7C814DFF9D3A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225BA1-9003-4DF8-92B4-19ACD2B2A20B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F145C8-3843-44D3-8D6E-705EF6A51F49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75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8506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73502" cy="2514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46042" cy="2951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47586" y="1976576"/>
            <a:ext cx="453247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4000832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F2EEEF-E94C-4CEF-9A13-6A2F461E28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8CC17C-5E04-4B5F-BE07-56884B4420E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1B75B7-ED92-4B48-B845-2316DD5397D9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AB7255-1DB3-46E9-A981-AEBCEE701AA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E13077-F0CD-45B9-8FB1-608589C0B3CC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BBF0C6-7098-4DA9-947D-671EE6A22567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35BB55C-7514-4EA8-AEF0-646C63AE38B1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70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59" y="2313971"/>
            <a:ext cx="825711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32A230-C57A-4796-983B-2F32B39BAACE}"/>
              </a:ext>
            </a:extLst>
          </p:cNvPr>
          <p:cNvSpPr/>
          <p:nvPr/>
        </p:nvSpPr>
        <p:spPr>
          <a:xfrm>
            <a:off x="3986416" y="1974259"/>
            <a:ext cx="2574135" cy="13947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58947" cy="24939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8829" cy="2974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38878" y="1989196"/>
            <a:ext cx="438829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6583676" y="1384852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55E651-E437-4684-BDE8-5652FD6E1C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5B0690-72C8-4598-A06D-12E2BB4095F6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9D98D8-1535-47BB-AEB1-944F5D5A361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A1C6B9-7FC0-41AB-ADBE-61E22FA719F4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17C1E5-6195-4FD7-B4DA-2476CBE0B57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DF5E6F-0591-4183-A73A-3DECA666667E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E0A04D-929A-4A8F-82D0-BF77D3819CD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5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CFA15258-D4C2-4EF9-AD0A-503BB219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46" y="1393661"/>
            <a:ext cx="4433015" cy="231458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D0563E-6234-496A-85ED-0FE39086234A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CCCD0D-D558-48CA-901D-1C8C09033BAD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67EB15-3DC5-4F43-92E5-B7FAAFB926F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209F64D-BC51-4D8B-917C-DACF9C99A33A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D7F421B-EAE7-42BF-AC72-352A3F9F206D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8CBDE2-DECA-47A3-B1D6-75B2C6E825E3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63AC709-E7CC-4EB1-8501-2C7A6506BDEA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CE793-C400-4936-90E1-02D447CF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344" y="699564"/>
            <a:ext cx="3489131" cy="438378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7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BC0AA2-9DE3-49A2-A041-975EC620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8" y="3687318"/>
            <a:ext cx="5887469" cy="1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64999-18F9-4841-AE81-9BBEF80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8" y="3786007"/>
            <a:ext cx="7166090" cy="276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972E4-647A-4DF6-9FE9-71B2D11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8" y="86133"/>
            <a:ext cx="7576723" cy="16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2175</TotalTime>
  <Words>1671</Words>
  <Application>Microsoft Office PowerPoint</Application>
  <PresentationFormat>宽屏</PresentationFormat>
  <Paragraphs>1083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113</cp:revision>
  <cp:lastPrinted>2019-03-14T04:10:06Z</cp:lastPrinted>
  <dcterms:created xsi:type="dcterms:W3CDTF">2019-02-25T08:37:48Z</dcterms:created>
  <dcterms:modified xsi:type="dcterms:W3CDTF">2019-08-06T15:00:52Z</dcterms:modified>
</cp:coreProperties>
</file>