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字符串匹配算法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456465" y="3741710"/>
            <a:ext cx="54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</a:rPr>
              <a:t>Knuth-Morris-Pratt</a:t>
            </a:r>
            <a:r>
              <a:rPr lang="zh-CN" altLang="en-US" dirty="0">
                <a:solidFill>
                  <a:schemeClr val="accent4"/>
                </a:solidFill>
              </a:rPr>
              <a:t>字符串查找算法</a:t>
            </a: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9446A9-4A81-4383-A446-FCE6E6F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1" y="1146220"/>
            <a:ext cx="5647417" cy="173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E01F5-10AE-4841-BB80-7DEC5F618BA3}"/>
              </a:ext>
            </a:extLst>
          </p:cNvPr>
          <p:cNvSpPr/>
          <p:nvPr/>
        </p:nvSpPr>
        <p:spPr>
          <a:xfrm>
            <a:off x="8500057" y="1497067"/>
            <a:ext cx="17901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P[k]==P[j]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B9511-FF57-40FE-9316-4BA508E6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21" y="3576136"/>
            <a:ext cx="5647419" cy="1736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4AB8331-3653-4BC7-AABE-48534CC8EA7B}"/>
              </a:ext>
            </a:extLst>
          </p:cNvPr>
          <p:cNvGrpSpPr/>
          <p:nvPr/>
        </p:nvGrpSpPr>
        <p:grpSpPr>
          <a:xfrm>
            <a:off x="6657924" y="2758571"/>
            <a:ext cx="322524" cy="670429"/>
            <a:chOff x="11081994" y="3713408"/>
            <a:chExt cx="322524" cy="670429"/>
          </a:xfrm>
        </p:grpSpPr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23408078-7ABD-4F97-A65F-B476B205E5D0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922DCE-D601-4309-BC09-B071B698F36C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9AEF-772F-4B14-A00B-5E8BD87A5107}"/>
              </a:ext>
            </a:extLst>
          </p:cNvPr>
          <p:cNvGrpSpPr/>
          <p:nvPr/>
        </p:nvGrpSpPr>
        <p:grpSpPr>
          <a:xfrm>
            <a:off x="4432202" y="662646"/>
            <a:ext cx="322524" cy="724667"/>
            <a:chOff x="8220738" y="1693622"/>
            <a:chExt cx="322524" cy="724667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87C9A904-EE07-4979-A280-4A993DAC0D64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67B9E3-46DC-4FF6-9BDE-21B42CB82D30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5729D65-AAED-4E4D-BBC5-4E240856C7B8}"/>
              </a:ext>
            </a:extLst>
          </p:cNvPr>
          <p:cNvSpPr/>
          <p:nvPr/>
        </p:nvSpPr>
        <p:spPr>
          <a:xfrm>
            <a:off x="8980867" y="1949002"/>
            <a:ext cx="734096" cy="1736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E4133A-BA59-4CF7-A9C3-C279AC4BD3D1}"/>
              </a:ext>
            </a:extLst>
          </p:cNvPr>
          <p:cNvGrpSpPr/>
          <p:nvPr/>
        </p:nvGrpSpPr>
        <p:grpSpPr>
          <a:xfrm>
            <a:off x="7291136" y="5216289"/>
            <a:ext cx="598241" cy="680157"/>
            <a:chOff x="10978963" y="3713408"/>
            <a:chExt cx="598241" cy="680157"/>
          </a:xfrm>
        </p:grpSpPr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0A74005F-3211-4594-957B-48AFBCC3F74B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9D117B-A679-428B-B0C6-09F227FF97AB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06DA50-2E90-4C66-9440-C8ECB0CA2ECB}"/>
              </a:ext>
            </a:extLst>
          </p:cNvPr>
          <p:cNvGrpSpPr/>
          <p:nvPr/>
        </p:nvGrpSpPr>
        <p:grpSpPr>
          <a:xfrm>
            <a:off x="5051408" y="5228233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F946D3-C8AB-4A1B-BBE6-F42669D51A8E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22214-179D-4333-B1B5-3632CA19DDAE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E55918-C322-43E2-A7E8-3DC204CC55F4}"/>
              </a:ext>
            </a:extLst>
          </p:cNvPr>
          <p:cNvSpPr/>
          <p:nvPr/>
        </p:nvSpPr>
        <p:spPr>
          <a:xfrm>
            <a:off x="8448540" y="4101733"/>
            <a:ext cx="31853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next[j+1]==k+1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4C5D4A-123A-4E52-9C4C-ED83FBFDA8C2}"/>
              </a:ext>
            </a:extLst>
          </p:cNvPr>
          <p:cNvSpPr/>
          <p:nvPr/>
        </p:nvSpPr>
        <p:spPr>
          <a:xfrm>
            <a:off x="6048777" y="153131"/>
            <a:ext cx="5647417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41499F-4483-41B4-A98D-E5A37CF2D857}"/>
              </a:ext>
            </a:extLst>
          </p:cNvPr>
          <p:cNvSpPr/>
          <p:nvPr/>
        </p:nvSpPr>
        <p:spPr>
          <a:xfrm>
            <a:off x="280912" y="675251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1.P[k]==P[j]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3D2BE9-3D90-4C38-AF49-CE8FA987F7A6}"/>
              </a:ext>
            </a:extLst>
          </p:cNvPr>
          <p:cNvSpPr/>
          <p:nvPr/>
        </p:nvSpPr>
        <p:spPr>
          <a:xfrm>
            <a:off x="5718332" y="3244334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 Hermit Light"/>
              </a:rPr>
              <a:t>next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A5EC2-045A-4D72-B543-12AA3C29069F}"/>
              </a:ext>
            </a:extLst>
          </p:cNvPr>
          <p:cNvSpPr/>
          <p:nvPr/>
        </p:nvSpPr>
        <p:spPr>
          <a:xfrm>
            <a:off x="275895" y="161445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数组怎么求？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C66A71-F8C4-408C-85DE-81360CBB0292}"/>
              </a:ext>
            </a:extLst>
          </p:cNvPr>
          <p:cNvSpPr/>
          <p:nvPr/>
        </p:nvSpPr>
        <p:spPr>
          <a:xfrm>
            <a:off x="281189" y="406936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2.P[k]!=P[j]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B9E01-617B-4D12-9683-C881BEF8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64" y="1266496"/>
            <a:ext cx="7241030" cy="16075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750098-76CA-4DBE-BF6E-9C8EE162FAC6}"/>
              </a:ext>
            </a:extLst>
          </p:cNvPr>
          <p:cNvGrpSpPr/>
          <p:nvPr/>
        </p:nvGrpSpPr>
        <p:grpSpPr>
          <a:xfrm>
            <a:off x="7915761" y="2659905"/>
            <a:ext cx="322524" cy="670429"/>
            <a:chOff x="11081994" y="3713408"/>
            <a:chExt cx="322524" cy="670429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1C199F9D-E1BD-4427-AF38-CE789F57114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D753A7-A733-41FA-8DC6-95E4981F04BE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7A0B9A-48B8-413C-B4F3-A13B3F16E03A}"/>
              </a:ext>
            </a:extLst>
          </p:cNvPr>
          <p:cNvGrpSpPr/>
          <p:nvPr/>
        </p:nvGrpSpPr>
        <p:grpSpPr>
          <a:xfrm>
            <a:off x="4496596" y="848281"/>
            <a:ext cx="322524" cy="724667"/>
            <a:chOff x="8220738" y="1693622"/>
            <a:chExt cx="322524" cy="724667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B0FF85-B035-4FA5-A866-0A4F771BAF88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49CF31-BEBC-49B6-A710-83562BDAD871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AED13-5F93-4281-B4C6-16CDD45B5A67}"/>
              </a:ext>
            </a:extLst>
          </p:cNvPr>
          <p:cNvGrpSpPr/>
          <p:nvPr/>
        </p:nvGrpSpPr>
        <p:grpSpPr>
          <a:xfrm>
            <a:off x="8497868" y="2662844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7F24403A-CC08-461B-B1F8-EB58FD0CA7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CE36BC-4650-4EB8-92F1-0427499C0734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6D6600-F000-4825-891F-3353F2BEC269}"/>
              </a:ext>
            </a:extLst>
          </p:cNvPr>
          <p:cNvGrpSpPr/>
          <p:nvPr/>
        </p:nvGrpSpPr>
        <p:grpSpPr>
          <a:xfrm>
            <a:off x="5127408" y="2643733"/>
            <a:ext cx="598241" cy="680157"/>
            <a:chOff x="10978963" y="3713408"/>
            <a:chExt cx="598241" cy="680157"/>
          </a:xfrm>
        </p:grpSpPr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C77EFAE8-F6D1-49FB-B642-83E448B42F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87E8D6-5BF6-4B61-8BFA-01F5DCE3E61C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7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2F2D7C-30EB-4B39-A3D0-126E547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631875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D0393-73AB-4213-9D3D-B73AD1D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1" y="2440797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E28224-8A16-459D-860A-13DC10CF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2" y="4249719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7863EE0E-AA2A-4135-A3CC-11AE371DED98}"/>
              </a:ext>
            </a:extLst>
          </p:cNvPr>
          <p:cNvSpPr/>
          <p:nvPr/>
        </p:nvSpPr>
        <p:spPr>
          <a:xfrm>
            <a:off x="4329485" y="1371599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66A7FA1-59FD-43AD-939C-E2C3541FF08C}"/>
              </a:ext>
            </a:extLst>
          </p:cNvPr>
          <p:cNvSpPr/>
          <p:nvPr/>
        </p:nvSpPr>
        <p:spPr>
          <a:xfrm>
            <a:off x="4370567" y="317058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27E34DD2-57A6-4471-98FE-99888C38E78B}"/>
              </a:ext>
            </a:extLst>
          </p:cNvPr>
          <p:cNvSpPr/>
          <p:nvPr/>
        </p:nvSpPr>
        <p:spPr>
          <a:xfrm>
            <a:off x="4713798" y="498944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B6CD895-8C8B-4741-A8D4-72DBAF4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D4546D-27B7-4EE2-BFDC-8BD6DE7F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409239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75C78-9700-4BE3-B761-8538293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2202257"/>
            <a:ext cx="6932973" cy="1737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CBB6D-E682-42B0-9579-B5870905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13" y="4042984"/>
            <a:ext cx="6932973" cy="1737867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EC559D8D-7077-48D0-84B5-B44BFC53136A}"/>
              </a:ext>
            </a:extLst>
          </p:cNvPr>
          <p:cNvSpPr/>
          <p:nvPr/>
        </p:nvSpPr>
        <p:spPr>
          <a:xfrm>
            <a:off x="5845534" y="114896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5D65AAAD-F574-4E7B-B670-E36E5FD44C8C}"/>
              </a:ext>
            </a:extLst>
          </p:cNvPr>
          <p:cNvSpPr/>
          <p:nvPr/>
        </p:nvSpPr>
        <p:spPr>
          <a:xfrm>
            <a:off x="5457245" y="294198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C7A56BBF-F6B4-4C8C-BEA5-F4CBFC9BE4A1}"/>
              </a:ext>
            </a:extLst>
          </p:cNvPr>
          <p:cNvSpPr/>
          <p:nvPr/>
        </p:nvSpPr>
        <p:spPr>
          <a:xfrm>
            <a:off x="6186115" y="478270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9AAAE8-53B9-4516-A6A4-314BBDBBA5E8}"/>
              </a:ext>
            </a:extLst>
          </p:cNvPr>
          <p:cNvSpPr/>
          <p:nvPr/>
        </p:nvSpPr>
        <p:spPr>
          <a:xfrm>
            <a:off x="5002033" y="40923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9A2EB61-6FFA-4444-8009-3F4A8E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8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4B3B5-16DD-426F-9E96-479D982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6" y="321774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B3B7B-2D32-4FFB-8293-D9F9A974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8" y="2142623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36386-9C98-41CA-8B4D-6B275205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7" y="3967448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22BD5646-7507-4630-A2BA-84549372E91F}"/>
              </a:ext>
            </a:extLst>
          </p:cNvPr>
          <p:cNvSpPr/>
          <p:nvPr/>
        </p:nvSpPr>
        <p:spPr>
          <a:xfrm>
            <a:off x="6872577" y="105752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C06A9B90-F497-4618-AC20-8E2EE6AA3C30}"/>
              </a:ext>
            </a:extLst>
          </p:cNvPr>
          <p:cNvSpPr/>
          <p:nvPr/>
        </p:nvSpPr>
        <p:spPr>
          <a:xfrm>
            <a:off x="6496215" y="2882347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A620B-C61B-4FA9-8C97-CCDD872C51AD}"/>
              </a:ext>
            </a:extLst>
          </p:cNvPr>
          <p:cNvSpPr/>
          <p:nvPr/>
        </p:nvSpPr>
        <p:spPr>
          <a:xfrm>
            <a:off x="6053588" y="31779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B995F1FD-E406-4079-9075-1144E966252E}"/>
              </a:ext>
            </a:extLst>
          </p:cNvPr>
          <p:cNvSpPr/>
          <p:nvPr/>
        </p:nvSpPr>
        <p:spPr>
          <a:xfrm>
            <a:off x="7244963" y="4707172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B32D25-A258-4227-89CA-C03429CD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8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540E8-8199-48BA-8C07-D3FC7AF4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65" y="437068"/>
            <a:ext cx="6932973" cy="1737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DA6F88-AA29-4B11-855E-B9C7DA14382E}"/>
              </a:ext>
            </a:extLst>
          </p:cNvPr>
          <p:cNvSpPr/>
          <p:nvPr/>
        </p:nvSpPr>
        <p:spPr>
          <a:xfrm>
            <a:off x="7080637" y="437067"/>
            <a:ext cx="1121133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7829D-A987-4511-B922-8DA642E6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5" y="2257917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BCDA-7F29-470F-A628-DAA6A43B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64" y="4078766"/>
            <a:ext cx="6932973" cy="1737867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4071BD1C-E585-46F1-80F1-A1D251B72D93}"/>
              </a:ext>
            </a:extLst>
          </p:cNvPr>
          <p:cNvSpPr/>
          <p:nvPr/>
        </p:nvSpPr>
        <p:spPr>
          <a:xfrm>
            <a:off x="7535848" y="299764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2E82CAA7-BF10-4CB6-9A99-B92353F08A79}"/>
              </a:ext>
            </a:extLst>
          </p:cNvPr>
          <p:cNvSpPr/>
          <p:nvPr/>
        </p:nvSpPr>
        <p:spPr>
          <a:xfrm>
            <a:off x="7907571" y="481849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246781-96E1-4B2A-8900-E27DA31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2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23FD39-DF0F-4C0F-AB26-687ACD1D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7" y="41321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F47EA35B-08B6-4BF7-9069-284CDB44447E}"/>
              </a:ext>
            </a:extLst>
          </p:cNvPr>
          <p:cNvSpPr/>
          <p:nvPr/>
        </p:nvSpPr>
        <p:spPr>
          <a:xfrm>
            <a:off x="9004852" y="115293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99D2C9E0-EB40-4517-B5D0-A8F371F2DA66}"/>
              </a:ext>
            </a:extLst>
          </p:cNvPr>
          <p:cNvSpPr/>
          <p:nvPr/>
        </p:nvSpPr>
        <p:spPr>
          <a:xfrm rot="16200000">
            <a:off x="8994964" y="2338929"/>
            <a:ext cx="596346" cy="220647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2FFF4DB-9854-4150-81B4-4E5794B1C803}"/>
              </a:ext>
            </a:extLst>
          </p:cNvPr>
          <p:cNvSpPr/>
          <p:nvPr/>
        </p:nvSpPr>
        <p:spPr>
          <a:xfrm>
            <a:off x="10181645" y="1152938"/>
            <a:ext cx="985962" cy="485031"/>
          </a:xfrm>
          <a:prstGeom prst="wedgeRectCallout">
            <a:avLst>
              <a:gd name="adj1" fmla="val -135349"/>
              <a:gd name="adj2" fmla="val 243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5B4E16-0685-4057-A9F7-5B2F39FC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FFA3-6C8D-4BC4-8EED-182213E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93" y="2343436"/>
            <a:ext cx="5287503" cy="41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F2B6-0B81-4251-8B1B-8ABFD5E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803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786D9-BDBB-4FD1-9AC6-1387E67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6" y="719340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3D163F-BFDF-4D71-842C-0044C6AE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26" y="2528260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F993BBB7-5BB9-40DE-BEA7-A0C92D73DA8C}"/>
              </a:ext>
            </a:extLst>
          </p:cNvPr>
          <p:cNvSpPr/>
          <p:nvPr/>
        </p:nvSpPr>
        <p:spPr>
          <a:xfrm>
            <a:off x="6382247" y="1459064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68EA0-4E44-4754-9240-56F7E8EE1040}"/>
              </a:ext>
            </a:extLst>
          </p:cNvPr>
          <p:cNvSpPr/>
          <p:nvPr/>
        </p:nvSpPr>
        <p:spPr>
          <a:xfrm>
            <a:off x="5538746" y="719339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9868C-A5D9-4DE8-BE42-DC61F3D96EB5}"/>
              </a:ext>
            </a:extLst>
          </p:cNvPr>
          <p:cNvSpPr/>
          <p:nvPr/>
        </p:nvSpPr>
        <p:spPr>
          <a:xfrm>
            <a:off x="5538747" y="3522937"/>
            <a:ext cx="730856" cy="230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7D398B4-1408-465D-8CE7-001ED0CBF63A}"/>
              </a:ext>
            </a:extLst>
          </p:cNvPr>
          <p:cNvSpPr/>
          <p:nvPr/>
        </p:nvSpPr>
        <p:spPr>
          <a:xfrm>
            <a:off x="5450619" y="4667415"/>
            <a:ext cx="1371600" cy="485031"/>
          </a:xfrm>
          <a:prstGeom prst="wedgeRectCallout">
            <a:avLst>
              <a:gd name="adj1" fmla="val -15188"/>
              <a:gd name="adj2" fmla="val -2440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移动两位</a:t>
            </a:r>
          </a:p>
        </p:txBody>
      </p:sp>
    </p:spTree>
    <p:extLst>
      <p:ext uri="{BB962C8B-B14F-4D97-AF65-F5344CB8AC3E}">
        <p14:creationId xmlns:p14="http://schemas.microsoft.com/office/powerpoint/2010/main" val="39113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E83541-B36B-458B-8F8D-1F4170BD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36" y="3773062"/>
            <a:ext cx="6834957" cy="2730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9A9513-307A-485F-A438-72FAB443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37" y="843008"/>
            <a:ext cx="6834957" cy="27309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CE999D-36F2-49B1-9A17-F01A98A63AF4}"/>
              </a:ext>
            </a:extLst>
          </p:cNvPr>
          <p:cNvSpPr/>
          <p:nvPr/>
        </p:nvSpPr>
        <p:spPr>
          <a:xfrm>
            <a:off x="2626836" y="132047"/>
            <a:ext cx="690677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当某一个字符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P[j]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与主串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T[</a:t>
            </a:r>
            <a:r>
              <a:rPr lang="en-US" altLang="zh-CN" b="1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不匹配时，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指针要移动到哪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0EFBD8-5F35-48F6-903C-BC4597A2FD6B}"/>
              </a:ext>
            </a:extLst>
          </p:cNvPr>
          <p:cNvSpPr/>
          <p:nvPr/>
        </p:nvSpPr>
        <p:spPr>
          <a:xfrm>
            <a:off x="4639586" y="4432851"/>
            <a:ext cx="365759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947DA-B2F6-484B-9D55-6A43681B8699}"/>
              </a:ext>
            </a:extLst>
          </p:cNvPr>
          <p:cNvSpPr/>
          <p:nvPr/>
        </p:nvSpPr>
        <p:spPr>
          <a:xfrm>
            <a:off x="3885538" y="1502796"/>
            <a:ext cx="1119807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66D9EE2C-F822-447D-9149-4294EE5961BC}"/>
              </a:ext>
            </a:extLst>
          </p:cNvPr>
          <p:cNvSpPr/>
          <p:nvPr/>
        </p:nvSpPr>
        <p:spPr>
          <a:xfrm>
            <a:off x="4007457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ABFF046E-753A-4C0B-A43E-AE339BE5655D}"/>
              </a:ext>
            </a:extLst>
          </p:cNvPr>
          <p:cNvSpPr/>
          <p:nvPr/>
        </p:nvSpPr>
        <p:spPr>
          <a:xfrm>
            <a:off x="4752891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C42E5D-7BCC-4409-B50D-D4A906EB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527700"/>
            <a:ext cx="6834957" cy="2730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4D4F99-BD4C-4298-9C04-697701902E71}"/>
              </a:ext>
            </a:extLst>
          </p:cNvPr>
          <p:cNvSpPr/>
          <p:nvPr/>
        </p:nvSpPr>
        <p:spPr>
          <a:xfrm>
            <a:off x="1894594" y="1187488"/>
            <a:ext cx="1855304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43B58-5B1C-4CCA-AACD-6232B2F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4" y="3402096"/>
            <a:ext cx="6834957" cy="2730934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24AAA562-AE9E-4376-A041-2DBC7A2F1CA2}"/>
              </a:ext>
            </a:extLst>
          </p:cNvPr>
          <p:cNvSpPr/>
          <p:nvPr/>
        </p:nvSpPr>
        <p:spPr>
          <a:xfrm>
            <a:off x="2036391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59181F0C-D400-4DDE-97D0-CD8FCBA288C0}"/>
              </a:ext>
            </a:extLst>
          </p:cNvPr>
          <p:cNvSpPr/>
          <p:nvPr/>
        </p:nvSpPr>
        <p:spPr>
          <a:xfrm>
            <a:off x="2380284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DED39B9E-6AF7-450E-AC83-80F4385841EA}"/>
              </a:ext>
            </a:extLst>
          </p:cNvPr>
          <p:cNvSpPr/>
          <p:nvPr/>
        </p:nvSpPr>
        <p:spPr>
          <a:xfrm>
            <a:off x="3127709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CC41E36F-F7C3-460A-9E75-72BB38F38AAF}"/>
              </a:ext>
            </a:extLst>
          </p:cNvPr>
          <p:cNvSpPr/>
          <p:nvPr/>
        </p:nvSpPr>
        <p:spPr>
          <a:xfrm>
            <a:off x="3471602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4A3165-E975-4195-AC94-5B387B8A1671}"/>
              </a:ext>
            </a:extLst>
          </p:cNvPr>
          <p:cNvGrpSpPr/>
          <p:nvPr/>
        </p:nvGrpSpPr>
        <p:grpSpPr>
          <a:xfrm>
            <a:off x="11427400" y="4563640"/>
            <a:ext cx="322524" cy="670429"/>
            <a:chOff x="11081994" y="3713408"/>
            <a:chExt cx="322524" cy="670429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34291294-E8E1-48D1-BC2F-D2E53530B7C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573F98-2A7A-4777-8B9C-834D62A93A23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50FF39F-DE8B-4F78-BE84-3A6BAA9D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69" y="3243744"/>
            <a:ext cx="4006007" cy="14192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53DD14-5C45-4CA1-9611-4E6A5F5D7808}"/>
              </a:ext>
            </a:extLst>
          </p:cNvPr>
          <p:cNvGrpSpPr/>
          <p:nvPr/>
        </p:nvGrpSpPr>
        <p:grpSpPr>
          <a:xfrm>
            <a:off x="10682880" y="4563640"/>
            <a:ext cx="598241" cy="618914"/>
            <a:chOff x="10952557" y="3713408"/>
            <a:chExt cx="598241" cy="618914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3259668-BF1E-4B5C-80D4-E8FAB8546E7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2B888C-40DD-4084-8607-41EECE2BFDE2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41BF0D-DA16-48C4-B940-521F5A3F7F39}"/>
              </a:ext>
            </a:extLst>
          </p:cNvPr>
          <p:cNvGrpSpPr/>
          <p:nvPr/>
        </p:nvGrpSpPr>
        <p:grpSpPr>
          <a:xfrm>
            <a:off x="8869725" y="4555280"/>
            <a:ext cx="598241" cy="618914"/>
            <a:chOff x="10952557" y="3713408"/>
            <a:chExt cx="598241" cy="618914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FF764F5-B076-4F41-9A7B-698A2BF1A8F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8D1E6CE-3318-4776-9425-483CE916DD1C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k-1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7E638A-F2A8-4853-B544-7B3605B0FEC4}"/>
              </a:ext>
            </a:extLst>
          </p:cNvPr>
          <p:cNvGrpSpPr/>
          <p:nvPr/>
        </p:nvGrpSpPr>
        <p:grpSpPr>
          <a:xfrm>
            <a:off x="8417752" y="2806284"/>
            <a:ext cx="322524" cy="724667"/>
            <a:chOff x="8220738" y="1693622"/>
            <a:chExt cx="322524" cy="724667"/>
          </a:xfrm>
        </p:grpSpPr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D496CC7-B22D-4DE4-AB60-C4F8DE3D47C0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94F226-E8FC-4B18-B3EB-9712C41300FB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0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86820F-7499-4AB6-8195-43D23B67B000}"/>
              </a:ext>
            </a:extLst>
          </p:cNvPr>
          <p:cNvGrpSpPr/>
          <p:nvPr/>
        </p:nvGrpSpPr>
        <p:grpSpPr>
          <a:xfrm>
            <a:off x="9592337" y="2806284"/>
            <a:ext cx="322524" cy="724667"/>
            <a:chOff x="8220738" y="1693622"/>
            <a:chExt cx="322524" cy="724667"/>
          </a:xfrm>
        </p:grpSpPr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11C51E8-8677-4736-ACD6-1FE27AE15C5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433450-A14F-4270-81FA-D7407E9257FA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6F730F-345A-4604-87D2-F6B4FFBDD0E3}"/>
              </a:ext>
            </a:extLst>
          </p:cNvPr>
          <p:cNvGrpSpPr/>
          <p:nvPr/>
        </p:nvGrpSpPr>
        <p:grpSpPr>
          <a:xfrm>
            <a:off x="10046636" y="2806284"/>
            <a:ext cx="598241" cy="714680"/>
            <a:chOff x="8097016" y="1703609"/>
            <a:chExt cx="598241" cy="714680"/>
          </a:xfrm>
        </p:grpSpPr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5E9AEB2B-BFF5-4DE4-A82C-F7CD96379A9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E8559-B4B0-4C10-A8F1-956BB39E5687}"/>
                </a:ext>
              </a:extLst>
            </p:cNvPr>
            <p:cNvSpPr txBox="1"/>
            <p:nvPr/>
          </p:nvSpPr>
          <p:spPr>
            <a:xfrm>
              <a:off x="8097016" y="17036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j-k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668F0B-9122-4840-B2EA-459F76E34529}"/>
              </a:ext>
            </a:extLst>
          </p:cNvPr>
          <p:cNvCxnSpPr>
            <a:cxnSpLocks/>
          </p:cNvCxnSpPr>
          <p:nvPr/>
        </p:nvCxnSpPr>
        <p:spPr>
          <a:xfrm>
            <a:off x="10043872" y="1704531"/>
            <a:ext cx="0" cy="285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344AB3-27E4-401D-BA76-1AF121545618}"/>
              </a:ext>
            </a:extLst>
          </p:cNvPr>
          <p:cNvCxnSpPr>
            <a:cxnSpLocks/>
          </p:cNvCxnSpPr>
          <p:nvPr/>
        </p:nvCxnSpPr>
        <p:spPr>
          <a:xfrm>
            <a:off x="11248047" y="1741130"/>
            <a:ext cx="0" cy="277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1A3191-326A-462C-BE32-6990EF5656B8}"/>
              </a:ext>
            </a:extLst>
          </p:cNvPr>
          <p:cNvCxnSpPr>
            <a:cxnSpLocks/>
          </p:cNvCxnSpPr>
          <p:nvPr/>
        </p:nvCxnSpPr>
        <p:spPr>
          <a:xfrm>
            <a:off x="8260148" y="1750241"/>
            <a:ext cx="0" cy="276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F5DE0D-40BF-4906-83C3-233C9BF23445}"/>
              </a:ext>
            </a:extLst>
          </p:cNvPr>
          <p:cNvCxnSpPr>
            <a:cxnSpLocks/>
          </p:cNvCxnSpPr>
          <p:nvPr/>
        </p:nvCxnSpPr>
        <p:spPr>
          <a:xfrm>
            <a:off x="9464323" y="1786840"/>
            <a:ext cx="0" cy="27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号 46">
            <a:extLst>
              <a:ext uri="{FF2B5EF4-FFF2-40B4-BE49-F238E27FC236}">
                <a16:creationId xmlns:a16="http://schemas.microsoft.com/office/drawing/2014/main" id="{EB94BEB6-FA39-406C-8681-62F647DAC9F1}"/>
              </a:ext>
            </a:extLst>
          </p:cNvPr>
          <p:cNvSpPr/>
          <p:nvPr/>
        </p:nvSpPr>
        <p:spPr>
          <a:xfrm>
            <a:off x="9495119" y="1786840"/>
            <a:ext cx="464538" cy="263388"/>
          </a:xfrm>
          <a:prstGeom prst="mathEqua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192AF4-7F71-43ED-8B13-E205AEE79D53}"/>
              </a:ext>
            </a:extLst>
          </p:cNvPr>
          <p:cNvSpPr txBox="1"/>
          <p:nvPr/>
        </p:nvSpPr>
        <p:spPr>
          <a:xfrm>
            <a:off x="8195274" y="1708500"/>
            <a:ext cx="12875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P[0~k-1]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BD031E-D9E4-47EE-960E-38484FAB9312}"/>
              </a:ext>
            </a:extLst>
          </p:cNvPr>
          <p:cNvSpPr txBox="1"/>
          <p:nvPr/>
        </p:nvSpPr>
        <p:spPr>
          <a:xfrm>
            <a:off x="9944442" y="1701410"/>
            <a:ext cx="15632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P[j-k~j-1]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BF498C-5A5B-4C79-A8EE-84514353C1E9}"/>
              </a:ext>
            </a:extLst>
          </p:cNvPr>
          <p:cNvSpPr txBox="1"/>
          <p:nvPr/>
        </p:nvSpPr>
        <p:spPr>
          <a:xfrm>
            <a:off x="7796218" y="3629382"/>
            <a:ext cx="3225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6EF50F-06C8-45C2-B398-F3B05DA3986D}"/>
              </a:ext>
            </a:extLst>
          </p:cNvPr>
          <p:cNvSpPr txBox="1"/>
          <p:nvPr/>
        </p:nvSpPr>
        <p:spPr>
          <a:xfrm>
            <a:off x="8205860" y="655686"/>
            <a:ext cx="14253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next[j]=k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B03904-0D3F-47DB-8276-B72C22F5D7ED}"/>
              </a:ext>
            </a:extLst>
          </p:cNvPr>
          <p:cNvSpPr/>
          <p:nvPr/>
        </p:nvSpPr>
        <p:spPr>
          <a:xfrm>
            <a:off x="9822287" y="151267"/>
            <a:ext cx="2095438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37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2888</TotalTime>
  <Words>198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 Hermit Light</vt:lpstr>
      <vt:lpstr>Helvetica Neue</vt:lpstr>
      <vt:lpstr>宋体</vt:lpstr>
      <vt:lpstr>微软雅黑</vt:lpstr>
      <vt:lpstr>Arial</vt:lpstr>
      <vt:lpstr>Century Gothic</vt:lpstr>
      <vt:lpstr>Source Code Pro</vt:lpstr>
      <vt:lpstr>网状</vt:lpstr>
      <vt:lpstr>KMP算法</vt:lpstr>
      <vt:lpstr>朴素算法(暴力)</vt:lpstr>
      <vt:lpstr>朴素算法(暴力)</vt:lpstr>
      <vt:lpstr>朴素算法(暴力)</vt:lpstr>
      <vt:lpstr>朴素算法(暴力)</vt:lpstr>
      <vt:lpstr>朴素算法(暴力)</vt:lpstr>
      <vt:lpstr>KMP算法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153</cp:revision>
  <cp:lastPrinted>2019-03-14T04:10:06Z</cp:lastPrinted>
  <dcterms:created xsi:type="dcterms:W3CDTF">2019-02-25T08:37:48Z</dcterms:created>
  <dcterms:modified xsi:type="dcterms:W3CDTF">2019-08-28T11:22:43Z</dcterms:modified>
</cp:coreProperties>
</file>