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776</TotalTime>
  <Words>769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华文仿宋</vt:lpstr>
      <vt:lpstr>Cambria Math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67</cp:revision>
  <dcterms:created xsi:type="dcterms:W3CDTF">2019-04-01T23:59:57Z</dcterms:created>
  <dcterms:modified xsi:type="dcterms:W3CDTF">2019-04-04T14:09:39Z</dcterms:modified>
</cp:coreProperties>
</file>